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7"/>
  </p:handoutMasterIdLst>
  <p:sldIdLst>
    <p:sldId id="256" r:id="rId2"/>
    <p:sldId id="257" r:id="rId3"/>
    <p:sldId id="259" r:id="rId4"/>
    <p:sldId id="258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8"/>
    <p:restoredTop sz="94710"/>
  </p:normalViewPr>
  <p:slideViewPr>
    <p:cSldViewPr snapToGrid="0" snapToObjects="1">
      <p:cViewPr varScale="1">
        <p:scale>
          <a:sx n="118" d="100"/>
          <a:sy n="118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svg"/><Relationship Id="rId1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6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80192-B68E-4AB9-8A63-4F8974CD61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256048-E6BB-4F0B-B5CD-E74C4104A7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Introducción</a:t>
          </a:r>
          <a:endParaRPr lang="en-US"/>
        </a:p>
      </dgm:t>
    </dgm:pt>
    <dgm:pt modelId="{FBD25EFC-E12E-4D54-A361-58D73413C2A7}" type="parTrans" cxnId="{ADEA5365-6AB3-4192-BC40-9497B1A84233}">
      <dgm:prSet/>
      <dgm:spPr/>
      <dgm:t>
        <a:bodyPr/>
        <a:lstStyle/>
        <a:p>
          <a:endParaRPr lang="en-US"/>
        </a:p>
      </dgm:t>
    </dgm:pt>
    <dgm:pt modelId="{2EDE066C-3018-41EC-9BA5-2DDFAB4A60E6}" type="sibTrans" cxnId="{ADEA5365-6AB3-4192-BC40-9497B1A84233}">
      <dgm:prSet/>
      <dgm:spPr/>
      <dgm:t>
        <a:bodyPr/>
        <a:lstStyle/>
        <a:p>
          <a:endParaRPr lang="en-US"/>
        </a:p>
      </dgm:t>
    </dgm:pt>
    <dgm:pt modelId="{A4A395D2-AD7B-41CB-92E1-845950F55B4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Objetivos del proyecto</a:t>
          </a:r>
          <a:endParaRPr lang="en-US" dirty="0"/>
        </a:p>
      </dgm:t>
    </dgm:pt>
    <dgm:pt modelId="{3EF54F4D-7B7B-4A62-87B9-D272ECCFCD5E}" type="parTrans" cxnId="{9A384A15-514F-4FEA-93D3-12ECE4AD90FA}">
      <dgm:prSet/>
      <dgm:spPr/>
      <dgm:t>
        <a:bodyPr/>
        <a:lstStyle/>
        <a:p>
          <a:endParaRPr lang="en-US"/>
        </a:p>
      </dgm:t>
    </dgm:pt>
    <dgm:pt modelId="{23EED61A-B915-4555-AA1A-1DE7E542456D}" type="sibTrans" cxnId="{9A384A15-514F-4FEA-93D3-12ECE4AD90FA}">
      <dgm:prSet/>
      <dgm:spPr/>
      <dgm:t>
        <a:bodyPr/>
        <a:lstStyle/>
        <a:p>
          <a:endParaRPr lang="en-US"/>
        </a:p>
      </dgm:t>
    </dgm:pt>
    <dgm:pt modelId="{5EF4EC1C-CF47-4051-B362-CC65909D42E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Metodología propuesta</a:t>
          </a:r>
          <a:endParaRPr lang="en-US" dirty="0"/>
        </a:p>
      </dgm:t>
    </dgm:pt>
    <dgm:pt modelId="{AC07E9B3-93D6-4123-AA52-82CFF97E55E4}" type="parTrans" cxnId="{129D19CE-7AC7-4324-9923-8365E04D702D}">
      <dgm:prSet/>
      <dgm:spPr/>
      <dgm:t>
        <a:bodyPr/>
        <a:lstStyle/>
        <a:p>
          <a:endParaRPr lang="en-US"/>
        </a:p>
      </dgm:t>
    </dgm:pt>
    <dgm:pt modelId="{99A776C0-B382-41DB-BE19-A746268A701A}" type="sibTrans" cxnId="{129D19CE-7AC7-4324-9923-8365E04D702D}">
      <dgm:prSet/>
      <dgm:spPr/>
      <dgm:t>
        <a:bodyPr/>
        <a:lstStyle/>
        <a:p>
          <a:endParaRPr lang="en-US"/>
        </a:p>
      </dgm:t>
    </dgm:pt>
    <dgm:pt modelId="{BE0054CE-44C7-46C9-86CB-3A71F8D8430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Sistema</a:t>
          </a:r>
          <a:endParaRPr lang="en-US"/>
        </a:p>
      </dgm:t>
    </dgm:pt>
    <dgm:pt modelId="{3CCE0A2E-E8EB-4BA5-820F-887C12DFC6CC}" type="parTrans" cxnId="{A23AE4E9-C9EB-440A-BA0A-481422E30DA0}">
      <dgm:prSet/>
      <dgm:spPr/>
      <dgm:t>
        <a:bodyPr/>
        <a:lstStyle/>
        <a:p>
          <a:endParaRPr lang="en-US"/>
        </a:p>
      </dgm:t>
    </dgm:pt>
    <dgm:pt modelId="{4A74DDB1-0427-4994-BC4B-25BD9438E018}" type="sibTrans" cxnId="{A23AE4E9-C9EB-440A-BA0A-481422E30DA0}">
      <dgm:prSet/>
      <dgm:spPr/>
      <dgm:t>
        <a:bodyPr/>
        <a:lstStyle/>
        <a:p>
          <a:endParaRPr lang="en-US"/>
        </a:p>
      </dgm:t>
    </dgm:pt>
    <dgm:pt modelId="{86F0E176-2967-4749-ADD6-8143912D97A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Prototipo</a:t>
          </a:r>
          <a:endParaRPr lang="en-US"/>
        </a:p>
      </dgm:t>
    </dgm:pt>
    <dgm:pt modelId="{B62B691F-7B0B-4349-B97E-8E132ACD3FD6}" type="parTrans" cxnId="{1F60A315-2A8F-421A-BB83-1A4AE77344FB}">
      <dgm:prSet/>
      <dgm:spPr/>
      <dgm:t>
        <a:bodyPr/>
        <a:lstStyle/>
        <a:p>
          <a:endParaRPr lang="en-US"/>
        </a:p>
      </dgm:t>
    </dgm:pt>
    <dgm:pt modelId="{3CAC9CC3-32DB-4423-9A38-E7B533054FC1}" type="sibTrans" cxnId="{1F60A315-2A8F-421A-BB83-1A4AE77344FB}">
      <dgm:prSet/>
      <dgm:spPr/>
      <dgm:t>
        <a:bodyPr/>
        <a:lstStyle/>
        <a:p>
          <a:endParaRPr lang="en-US"/>
        </a:p>
      </dgm:t>
    </dgm:pt>
    <dgm:pt modelId="{233939B7-3EEB-4167-A234-583B8C4AD5E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Conclusiones y trabajo futuro</a:t>
          </a:r>
          <a:endParaRPr lang="en-US"/>
        </a:p>
      </dgm:t>
    </dgm:pt>
    <dgm:pt modelId="{4F191666-2F2C-4E82-A95B-6527065BD9A1}" type="parTrans" cxnId="{401B4EB6-B58E-4D5C-8BD7-4B1FB9FA7242}">
      <dgm:prSet/>
      <dgm:spPr/>
      <dgm:t>
        <a:bodyPr/>
        <a:lstStyle/>
        <a:p>
          <a:endParaRPr lang="en-US"/>
        </a:p>
      </dgm:t>
    </dgm:pt>
    <dgm:pt modelId="{08B98690-6BB0-49E8-A1E2-249ADDF3D363}" type="sibTrans" cxnId="{401B4EB6-B58E-4D5C-8BD7-4B1FB9FA7242}">
      <dgm:prSet/>
      <dgm:spPr/>
      <dgm:t>
        <a:bodyPr/>
        <a:lstStyle/>
        <a:p>
          <a:endParaRPr lang="en-US"/>
        </a:p>
      </dgm:t>
    </dgm:pt>
    <dgm:pt modelId="{DFE7BD9F-EF8A-5542-9C06-4138C8E3E1B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Estado del arte</a:t>
          </a:r>
          <a:endParaRPr lang="es-ES" dirty="0"/>
        </a:p>
      </dgm:t>
    </dgm:pt>
    <dgm:pt modelId="{5BD38195-22BC-9143-ADFE-F06B3162E955}" type="parTrans" cxnId="{870D0166-A62A-2747-9298-10FC2C1DEC25}">
      <dgm:prSet/>
      <dgm:spPr/>
      <dgm:t>
        <a:bodyPr/>
        <a:lstStyle/>
        <a:p>
          <a:endParaRPr lang="es-ES"/>
        </a:p>
      </dgm:t>
    </dgm:pt>
    <dgm:pt modelId="{3E3592BB-7E17-9342-B1E9-7950BBE0ED46}" type="sibTrans" cxnId="{870D0166-A62A-2747-9298-10FC2C1DEC25}">
      <dgm:prSet/>
      <dgm:spPr/>
      <dgm:t>
        <a:bodyPr/>
        <a:lstStyle/>
        <a:p>
          <a:endParaRPr lang="es-ES"/>
        </a:p>
      </dgm:t>
    </dgm:pt>
    <dgm:pt modelId="{31771E63-ACD9-4FDA-A653-386C67303F71}" type="pres">
      <dgm:prSet presAssocID="{CFB80192-B68E-4AB9-8A63-4F8974CD61AD}" presName="root" presStyleCnt="0">
        <dgm:presLayoutVars>
          <dgm:dir/>
          <dgm:resizeHandles val="exact"/>
        </dgm:presLayoutVars>
      </dgm:prSet>
      <dgm:spPr/>
    </dgm:pt>
    <dgm:pt modelId="{649BBF59-7D4E-44D8-A62C-6880AF01B8B3}" type="pres">
      <dgm:prSet presAssocID="{EF256048-E6BB-4F0B-B5CD-E74C4104A765}" presName="compNode" presStyleCnt="0"/>
      <dgm:spPr/>
    </dgm:pt>
    <dgm:pt modelId="{A9453624-AD8D-4C9D-9ADE-4DB662AD6B78}" type="pres">
      <dgm:prSet presAssocID="{EF256048-E6BB-4F0B-B5CD-E74C4104A765}" presName="bgRect" presStyleLbl="bgShp" presStyleIdx="0" presStyleCnt="7"/>
      <dgm:spPr/>
    </dgm:pt>
    <dgm:pt modelId="{170E6AE3-A168-4A74-A7E0-F56C2AE77D96}" type="pres">
      <dgm:prSet presAssocID="{EF256048-E6BB-4F0B-B5CD-E74C4104A76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B1599EE-91DA-45E2-996C-E3C4F08D5C01}" type="pres">
      <dgm:prSet presAssocID="{EF256048-E6BB-4F0B-B5CD-E74C4104A765}" presName="spaceRect" presStyleCnt="0"/>
      <dgm:spPr/>
    </dgm:pt>
    <dgm:pt modelId="{D72DA280-EF5A-4AB9-AE40-7E98529263BB}" type="pres">
      <dgm:prSet presAssocID="{EF256048-E6BB-4F0B-B5CD-E74C4104A765}" presName="parTx" presStyleLbl="revTx" presStyleIdx="0" presStyleCnt="7">
        <dgm:presLayoutVars>
          <dgm:chMax val="0"/>
          <dgm:chPref val="0"/>
        </dgm:presLayoutVars>
      </dgm:prSet>
      <dgm:spPr/>
    </dgm:pt>
    <dgm:pt modelId="{E6FA7474-A14A-47A7-8E18-F9A2D629AA6F}" type="pres">
      <dgm:prSet presAssocID="{2EDE066C-3018-41EC-9BA5-2DDFAB4A60E6}" presName="sibTrans" presStyleCnt="0"/>
      <dgm:spPr/>
    </dgm:pt>
    <dgm:pt modelId="{2AFBDBD8-B9E0-4F7C-A3CC-55C48517BC34}" type="pres">
      <dgm:prSet presAssocID="{A4A395D2-AD7B-41CB-92E1-845950F55B4A}" presName="compNode" presStyleCnt="0"/>
      <dgm:spPr/>
    </dgm:pt>
    <dgm:pt modelId="{80F07130-B2AD-43D5-9A3F-BCF02B22C944}" type="pres">
      <dgm:prSet presAssocID="{A4A395D2-AD7B-41CB-92E1-845950F55B4A}" presName="bgRect" presStyleLbl="bgShp" presStyleIdx="1" presStyleCnt="7"/>
      <dgm:spPr/>
    </dgm:pt>
    <dgm:pt modelId="{A1EB9958-0CB8-470A-93F1-26C0E39B3F3F}" type="pres">
      <dgm:prSet presAssocID="{A4A395D2-AD7B-41CB-92E1-845950F55B4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1D6E220-CD23-4ABD-A617-BE7B194F4617}" type="pres">
      <dgm:prSet presAssocID="{A4A395D2-AD7B-41CB-92E1-845950F55B4A}" presName="spaceRect" presStyleCnt="0"/>
      <dgm:spPr/>
    </dgm:pt>
    <dgm:pt modelId="{9873DBE7-D174-4D73-B705-45138E63259C}" type="pres">
      <dgm:prSet presAssocID="{A4A395D2-AD7B-41CB-92E1-845950F55B4A}" presName="parTx" presStyleLbl="revTx" presStyleIdx="1" presStyleCnt="7">
        <dgm:presLayoutVars>
          <dgm:chMax val="0"/>
          <dgm:chPref val="0"/>
        </dgm:presLayoutVars>
      </dgm:prSet>
      <dgm:spPr/>
    </dgm:pt>
    <dgm:pt modelId="{E5C404D0-C356-490C-B944-93C000D47BF0}" type="pres">
      <dgm:prSet presAssocID="{23EED61A-B915-4555-AA1A-1DE7E542456D}" presName="sibTrans" presStyleCnt="0"/>
      <dgm:spPr/>
    </dgm:pt>
    <dgm:pt modelId="{603DAF42-6226-6948-8490-93B0D6CF7DAE}" type="pres">
      <dgm:prSet presAssocID="{DFE7BD9F-EF8A-5542-9C06-4138C8E3E1B0}" presName="compNode" presStyleCnt="0"/>
      <dgm:spPr/>
    </dgm:pt>
    <dgm:pt modelId="{D18761A5-B0FF-BC4F-B381-C435F5019025}" type="pres">
      <dgm:prSet presAssocID="{DFE7BD9F-EF8A-5542-9C06-4138C8E3E1B0}" presName="bgRect" presStyleLbl="bgShp" presStyleIdx="2" presStyleCnt="7"/>
      <dgm:spPr/>
    </dgm:pt>
    <dgm:pt modelId="{1DA0C47C-D321-AD4D-89A8-C2E841B20C8A}" type="pres">
      <dgm:prSet presAssocID="{DFE7BD9F-EF8A-5542-9C06-4138C8E3E1B0}" presName="iconRect" presStyleLbl="node1" presStyleIdx="2" presStyleCnt="7"/>
      <dgm:spPr>
        <a:blipFill>
          <a:blip xmlns:r="http://schemas.openxmlformats.org/officeDocument/2006/relationships" r:embed="rId5"/>
          <a:srcRect/>
          <a:stretch>
            <a:fillRect l="-3000" r="-3000"/>
          </a:stretch>
        </a:blipFill>
      </dgm:spPr>
    </dgm:pt>
    <dgm:pt modelId="{0E449EBE-A744-3940-B394-43E46BCA0556}" type="pres">
      <dgm:prSet presAssocID="{DFE7BD9F-EF8A-5542-9C06-4138C8E3E1B0}" presName="spaceRect" presStyleCnt="0"/>
      <dgm:spPr/>
    </dgm:pt>
    <dgm:pt modelId="{A15ACBB8-BBBD-BE43-86A1-8514A2E30066}" type="pres">
      <dgm:prSet presAssocID="{DFE7BD9F-EF8A-5542-9C06-4138C8E3E1B0}" presName="parTx" presStyleLbl="revTx" presStyleIdx="2" presStyleCnt="7">
        <dgm:presLayoutVars>
          <dgm:chMax val="0"/>
          <dgm:chPref val="0"/>
        </dgm:presLayoutVars>
      </dgm:prSet>
      <dgm:spPr/>
    </dgm:pt>
    <dgm:pt modelId="{FB08E474-0B93-5D4D-B427-0C2380C165E1}" type="pres">
      <dgm:prSet presAssocID="{3E3592BB-7E17-9342-B1E9-7950BBE0ED46}" presName="sibTrans" presStyleCnt="0"/>
      <dgm:spPr/>
    </dgm:pt>
    <dgm:pt modelId="{1690B349-6291-40DE-ACDD-976B1E12308E}" type="pres">
      <dgm:prSet presAssocID="{5EF4EC1C-CF47-4051-B362-CC65909D42EC}" presName="compNode" presStyleCnt="0"/>
      <dgm:spPr/>
    </dgm:pt>
    <dgm:pt modelId="{BD1380E3-B380-4D0B-AB88-0D5445A274BE}" type="pres">
      <dgm:prSet presAssocID="{5EF4EC1C-CF47-4051-B362-CC65909D42EC}" presName="bgRect" presStyleLbl="bgShp" presStyleIdx="3" presStyleCnt="7"/>
      <dgm:spPr/>
    </dgm:pt>
    <dgm:pt modelId="{0501968B-54AF-4D50-8D32-3D61AC9B6CF1}" type="pres">
      <dgm:prSet presAssocID="{5EF4EC1C-CF47-4051-B362-CC65909D42EC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8973DEB-5006-4A88-A7FA-92DF0F7F5FB0}" type="pres">
      <dgm:prSet presAssocID="{5EF4EC1C-CF47-4051-B362-CC65909D42EC}" presName="spaceRect" presStyleCnt="0"/>
      <dgm:spPr/>
    </dgm:pt>
    <dgm:pt modelId="{2832912E-5755-4964-99F1-6D426B0069D5}" type="pres">
      <dgm:prSet presAssocID="{5EF4EC1C-CF47-4051-B362-CC65909D42EC}" presName="parTx" presStyleLbl="revTx" presStyleIdx="3" presStyleCnt="7">
        <dgm:presLayoutVars>
          <dgm:chMax val="0"/>
          <dgm:chPref val="0"/>
        </dgm:presLayoutVars>
      </dgm:prSet>
      <dgm:spPr/>
    </dgm:pt>
    <dgm:pt modelId="{006A4B5D-6F20-44EF-AC19-C750C40E602E}" type="pres">
      <dgm:prSet presAssocID="{99A776C0-B382-41DB-BE19-A746268A701A}" presName="sibTrans" presStyleCnt="0"/>
      <dgm:spPr/>
    </dgm:pt>
    <dgm:pt modelId="{D26EAABC-D905-4565-9B90-BB510B1C2E8D}" type="pres">
      <dgm:prSet presAssocID="{BE0054CE-44C7-46C9-86CB-3A71F8D8430E}" presName="compNode" presStyleCnt="0"/>
      <dgm:spPr/>
    </dgm:pt>
    <dgm:pt modelId="{E9F795E5-A079-4F91-AB78-6EC174D2D455}" type="pres">
      <dgm:prSet presAssocID="{BE0054CE-44C7-46C9-86CB-3A71F8D8430E}" presName="bgRect" presStyleLbl="bgShp" presStyleIdx="4" presStyleCnt="7"/>
      <dgm:spPr/>
    </dgm:pt>
    <dgm:pt modelId="{2BA82324-929E-4C9D-9D8C-832B389241E3}" type="pres">
      <dgm:prSet presAssocID="{BE0054CE-44C7-46C9-86CB-3A71F8D8430E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FD9005E-343F-44C3-A884-307391D84F93}" type="pres">
      <dgm:prSet presAssocID="{BE0054CE-44C7-46C9-86CB-3A71F8D8430E}" presName="spaceRect" presStyleCnt="0"/>
      <dgm:spPr/>
    </dgm:pt>
    <dgm:pt modelId="{AB04109C-6BC0-42DE-9CDD-E6C3032733A9}" type="pres">
      <dgm:prSet presAssocID="{BE0054CE-44C7-46C9-86CB-3A71F8D8430E}" presName="parTx" presStyleLbl="revTx" presStyleIdx="4" presStyleCnt="7">
        <dgm:presLayoutVars>
          <dgm:chMax val="0"/>
          <dgm:chPref val="0"/>
        </dgm:presLayoutVars>
      </dgm:prSet>
      <dgm:spPr/>
    </dgm:pt>
    <dgm:pt modelId="{3F67F820-2576-458E-990D-E36B68DF400F}" type="pres">
      <dgm:prSet presAssocID="{4A74DDB1-0427-4994-BC4B-25BD9438E018}" presName="sibTrans" presStyleCnt="0"/>
      <dgm:spPr/>
    </dgm:pt>
    <dgm:pt modelId="{9130AB7B-C8EC-4EFE-8DAE-67DAA9E9F799}" type="pres">
      <dgm:prSet presAssocID="{86F0E176-2967-4749-ADD6-8143912D97A1}" presName="compNode" presStyleCnt="0"/>
      <dgm:spPr/>
    </dgm:pt>
    <dgm:pt modelId="{C179C932-D5BD-4A79-9488-946E1EE787B3}" type="pres">
      <dgm:prSet presAssocID="{86F0E176-2967-4749-ADD6-8143912D97A1}" presName="bgRect" presStyleLbl="bgShp" presStyleIdx="5" presStyleCnt="7"/>
      <dgm:spPr/>
    </dgm:pt>
    <dgm:pt modelId="{4DFDC9FA-3CC0-4E11-B9B7-9BA0AA2942BE}" type="pres">
      <dgm:prSet presAssocID="{86F0E176-2967-4749-ADD6-8143912D97A1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93910F-9AC5-46D6-A883-BD93332AF2AB}" type="pres">
      <dgm:prSet presAssocID="{86F0E176-2967-4749-ADD6-8143912D97A1}" presName="spaceRect" presStyleCnt="0"/>
      <dgm:spPr/>
    </dgm:pt>
    <dgm:pt modelId="{A2AC3699-7137-4FA6-B2DD-504E21B6859F}" type="pres">
      <dgm:prSet presAssocID="{86F0E176-2967-4749-ADD6-8143912D97A1}" presName="parTx" presStyleLbl="revTx" presStyleIdx="5" presStyleCnt="7">
        <dgm:presLayoutVars>
          <dgm:chMax val="0"/>
          <dgm:chPref val="0"/>
        </dgm:presLayoutVars>
      </dgm:prSet>
      <dgm:spPr/>
    </dgm:pt>
    <dgm:pt modelId="{AEFAAC65-396B-4F81-8E58-31DED3872C11}" type="pres">
      <dgm:prSet presAssocID="{3CAC9CC3-32DB-4423-9A38-E7B533054FC1}" presName="sibTrans" presStyleCnt="0"/>
      <dgm:spPr/>
    </dgm:pt>
    <dgm:pt modelId="{EC425EC3-9552-44F6-95D8-95C98585158C}" type="pres">
      <dgm:prSet presAssocID="{233939B7-3EEB-4167-A234-583B8C4AD5EE}" presName="compNode" presStyleCnt="0"/>
      <dgm:spPr/>
    </dgm:pt>
    <dgm:pt modelId="{67D3393F-FCC2-41FE-A3A8-B4C3BC3E232C}" type="pres">
      <dgm:prSet presAssocID="{233939B7-3EEB-4167-A234-583B8C4AD5EE}" presName="bgRect" presStyleLbl="bgShp" presStyleIdx="6" presStyleCnt="7"/>
      <dgm:spPr/>
    </dgm:pt>
    <dgm:pt modelId="{8728A7CF-07D3-4D4B-B155-824C9AFFB432}" type="pres">
      <dgm:prSet presAssocID="{233939B7-3EEB-4167-A234-583B8C4AD5EE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EC3475-E697-4F26-9401-62953CC42E0E}" type="pres">
      <dgm:prSet presAssocID="{233939B7-3EEB-4167-A234-583B8C4AD5EE}" presName="spaceRect" presStyleCnt="0"/>
      <dgm:spPr/>
    </dgm:pt>
    <dgm:pt modelId="{95908242-C5DB-41C1-AB56-2162015D16F7}" type="pres">
      <dgm:prSet presAssocID="{233939B7-3EEB-4167-A234-583B8C4AD5E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A384A15-514F-4FEA-93D3-12ECE4AD90FA}" srcId="{CFB80192-B68E-4AB9-8A63-4F8974CD61AD}" destId="{A4A395D2-AD7B-41CB-92E1-845950F55B4A}" srcOrd="1" destOrd="0" parTransId="{3EF54F4D-7B7B-4A62-87B9-D272ECCFCD5E}" sibTransId="{23EED61A-B915-4555-AA1A-1DE7E542456D}"/>
    <dgm:cxn modelId="{1F60A315-2A8F-421A-BB83-1A4AE77344FB}" srcId="{CFB80192-B68E-4AB9-8A63-4F8974CD61AD}" destId="{86F0E176-2967-4749-ADD6-8143912D97A1}" srcOrd="5" destOrd="0" parTransId="{B62B691F-7B0B-4349-B97E-8E132ACD3FD6}" sibTransId="{3CAC9CC3-32DB-4423-9A38-E7B533054FC1}"/>
    <dgm:cxn modelId="{0A49A119-A849-3549-8D33-653809D990AF}" type="presOf" srcId="{86F0E176-2967-4749-ADD6-8143912D97A1}" destId="{A2AC3699-7137-4FA6-B2DD-504E21B6859F}" srcOrd="0" destOrd="0" presId="urn:microsoft.com/office/officeart/2018/2/layout/IconVerticalSolidList"/>
    <dgm:cxn modelId="{A467AD40-9398-1C40-9809-7FBEA4FD399B}" type="presOf" srcId="{5EF4EC1C-CF47-4051-B362-CC65909D42EC}" destId="{2832912E-5755-4964-99F1-6D426B0069D5}" srcOrd="0" destOrd="0" presId="urn:microsoft.com/office/officeart/2018/2/layout/IconVerticalSolidList"/>
    <dgm:cxn modelId="{ADEA5365-6AB3-4192-BC40-9497B1A84233}" srcId="{CFB80192-B68E-4AB9-8A63-4F8974CD61AD}" destId="{EF256048-E6BB-4F0B-B5CD-E74C4104A765}" srcOrd="0" destOrd="0" parTransId="{FBD25EFC-E12E-4D54-A361-58D73413C2A7}" sibTransId="{2EDE066C-3018-41EC-9BA5-2DDFAB4A60E6}"/>
    <dgm:cxn modelId="{870D0166-A62A-2747-9298-10FC2C1DEC25}" srcId="{CFB80192-B68E-4AB9-8A63-4F8974CD61AD}" destId="{DFE7BD9F-EF8A-5542-9C06-4138C8E3E1B0}" srcOrd="2" destOrd="0" parTransId="{5BD38195-22BC-9143-ADFE-F06B3162E955}" sibTransId="{3E3592BB-7E17-9342-B1E9-7950BBE0ED46}"/>
    <dgm:cxn modelId="{04A8F380-154A-BC45-898D-A9061ADACE21}" type="presOf" srcId="{CFB80192-B68E-4AB9-8A63-4F8974CD61AD}" destId="{31771E63-ACD9-4FDA-A653-386C67303F71}" srcOrd="0" destOrd="0" presId="urn:microsoft.com/office/officeart/2018/2/layout/IconVerticalSolidList"/>
    <dgm:cxn modelId="{09428699-6057-7345-9687-E1260B18B5D0}" type="presOf" srcId="{233939B7-3EEB-4167-A234-583B8C4AD5EE}" destId="{95908242-C5DB-41C1-AB56-2162015D16F7}" srcOrd="0" destOrd="0" presId="urn:microsoft.com/office/officeart/2018/2/layout/IconVerticalSolidList"/>
    <dgm:cxn modelId="{CE5445A8-C98E-8545-87FE-0C53D408E4BA}" type="presOf" srcId="{A4A395D2-AD7B-41CB-92E1-845950F55B4A}" destId="{9873DBE7-D174-4D73-B705-45138E63259C}" srcOrd="0" destOrd="0" presId="urn:microsoft.com/office/officeart/2018/2/layout/IconVerticalSolidList"/>
    <dgm:cxn modelId="{401B4EB6-B58E-4D5C-8BD7-4B1FB9FA7242}" srcId="{CFB80192-B68E-4AB9-8A63-4F8974CD61AD}" destId="{233939B7-3EEB-4167-A234-583B8C4AD5EE}" srcOrd="6" destOrd="0" parTransId="{4F191666-2F2C-4E82-A95B-6527065BD9A1}" sibTransId="{08B98690-6BB0-49E8-A1E2-249ADDF3D363}"/>
    <dgm:cxn modelId="{129D19CE-7AC7-4324-9923-8365E04D702D}" srcId="{CFB80192-B68E-4AB9-8A63-4F8974CD61AD}" destId="{5EF4EC1C-CF47-4051-B362-CC65909D42EC}" srcOrd="3" destOrd="0" parTransId="{AC07E9B3-93D6-4123-AA52-82CFF97E55E4}" sibTransId="{99A776C0-B382-41DB-BE19-A746268A701A}"/>
    <dgm:cxn modelId="{D10A1DDC-F2C2-F646-BF40-AD96C86A93B0}" type="presOf" srcId="{DFE7BD9F-EF8A-5542-9C06-4138C8E3E1B0}" destId="{A15ACBB8-BBBD-BE43-86A1-8514A2E30066}" srcOrd="0" destOrd="0" presId="urn:microsoft.com/office/officeart/2018/2/layout/IconVerticalSolidList"/>
    <dgm:cxn modelId="{A99977DE-F38D-0247-A61C-4D0816B8D3B9}" type="presOf" srcId="{BE0054CE-44C7-46C9-86CB-3A71F8D8430E}" destId="{AB04109C-6BC0-42DE-9CDD-E6C3032733A9}" srcOrd="0" destOrd="0" presId="urn:microsoft.com/office/officeart/2018/2/layout/IconVerticalSolidList"/>
    <dgm:cxn modelId="{819B8EE5-BFED-4644-BFCE-95A2E975FFD3}" type="presOf" srcId="{EF256048-E6BB-4F0B-B5CD-E74C4104A765}" destId="{D72DA280-EF5A-4AB9-AE40-7E98529263BB}" srcOrd="0" destOrd="0" presId="urn:microsoft.com/office/officeart/2018/2/layout/IconVerticalSolidList"/>
    <dgm:cxn modelId="{A23AE4E9-C9EB-440A-BA0A-481422E30DA0}" srcId="{CFB80192-B68E-4AB9-8A63-4F8974CD61AD}" destId="{BE0054CE-44C7-46C9-86CB-3A71F8D8430E}" srcOrd="4" destOrd="0" parTransId="{3CCE0A2E-E8EB-4BA5-820F-887C12DFC6CC}" sibTransId="{4A74DDB1-0427-4994-BC4B-25BD9438E018}"/>
    <dgm:cxn modelId="{94508B01-C27E-3842-B18A-A112F28238C6}" type="presParOf" srcId="{31771E63-ACD9-4FDA-A653-386C67303F71}" destId="{649BBF59-7D4E-44D8-A62C-6880AF01B8B3}" srcOrd="0" destOrd="0" presId="urn:microsoft.com/office/officeart/2018/2/layout/IconVerticalSolidList"/>
    <dgm:cxn modelId="{4C56763F-14D2-464C-80DD-B6CBE7F7E61B}" type="presParOf" srcId="{649BBF59-7D4E-44D8-A62C-6880AF01B8B3}" destId="{A9453624-AD8D-4C9D-9ADE-4DB662AD6B78}" srcOrd="0" destOrd="0" presId="urn:microsoft.com/office/officeart/2018/2/layout/IconVerticalSolidList"/>
    <dgm:cxn modelId="{381AE699-631C-3542-979C-A769063921AA}" type="presParOf" srcId="{649BBF59-7D4E-44D8-A62C-6880AF01B8B3}" destId="{170E6AE3-A168-4A74-A7E0-F56C2AE77D96}" srcOrd="1" destOrd="0" presId="urn:microsoft.com/office/officeart/2018/2/layout/IconVerticalSolidList"/>
    <dgm:cxn modelId="{AEACEC33-A566-0447-97C9-5A38590EAB10}" type="presParOf" srcId="{649BBF59-7D4E-44D8-A62C-6880AF01B8B3}" destId="{4B1599EE-91DA-45E2-996C-E3C4F08D5C01}" srcOrd="2" destOrd="0" presId="urn:microsoft.com/office/officeart/2018/2/layout/IconVerticalSolidList"/>
    <dgm:cxn modelId="{6C6DD468-121D-3442-8784-C7159EA938CC}" type="presParOf" srcId="{649BBF59-7D4E-44D8-A62C-6880AF01B8B3}" destId="{D72DA280-EF5A-4AB9-AE40-7E98529263BB}" srcOrd="3" destOrd="0" presId="urn:microsoft.com/office/officeart/2018/2/layout/IconVerticalSolidList"/>
    <dgm:cxn modelId="{6D7D7E92-BAD7-9D45-A598-F6AF13C29707}" type="presParOf" srcId="{31771E63-ACD9-4FDA-A653-386C67303F71}" destId="{E6FA7474-A14A-47A7-8E18-F9A2D629AA6F}" srcOrd="1" destOrd="0" presId="urn:microsoft.com/office/officeart/2018/2/layout/IconVerticalSolidList"/>
    <dgm:cxn modelId="{089D6E6F-140E-654F-A56F-47453EB6AD79}" type="presParOf" srcId="{31771E63-ACD9-4FDA-A653-386C67303F71}" destId="{2AFBDBD8-B9E0-4F7C-A3CC-55C48517BC34}" srcOrd="2" destOrd="0" presId="urn:microsoft.com/office/officeart/2018/2/layout/IconVerticalSolidList"/>
    <dgm:cxn modelId="{711E7A84-5AA2-B34C-BC63-A74FCDFCB686}" type="presParOf" srcId="{2AFBDBD8-B9E0-4F7C-A3CC-55C48517BC34}" destId="{80F07130-B2AD-43D5-9A3F-BCF02B22C944}" srcOrd="0" destOrd="0" presId="urn:microsoft.com/office/officeart/2018/2/layout/IconVerticalSolidList"/>
    <dgm:cxn modelId="{4E15638F-5A30-D44B-B6DB-B629895CFF90}" type="presParOf" srcId="{2AFBDBD8-B9E0-4F7C-A3CC-55C48517BC34}" destId="{A1EB9958-0CB8-470A-93F1-26C0E39B3F3F}" srcOrd="1" destOrd="0" presId="urn:microsoft.com/office/officeart/2018/2/layout/IconVerticalSolidList"/>
    <dgm:cxn modelId="{EF4E7ADF-E9F7-EC44-B201-61E3C908CF56}" type="presParOf" srcId="{2AFBDBD8-B9E0-4F7C-A3CC-55C48517BC34}" destId="{11D6E220-CD23-4ABD-A617-BE7B194F4617}" srcOrd="2" destOrd="0" presId="urn:microsoft.com/office/officeart/2018/2/layout/IconVerticalSolidList"/>
    <dgm:cxn modelId="{DD8C0107-F841-B445-BC0A-0CFD83BE2F37}" type="presParOf" srcId="{2AFBDBD8-B9E0-4F7C-A3CC-55C48517BC34}" destId="{9873DBE7-D174-4D73-B705-45138E63259C}" srcOrd="3" destOrd="0" presId="urn:microsoft.com/office/officeart/2018/2/layout/IconVerticalSolidList"/>
    <dgm:cxn modelId="{509B8308-9C96-A344-80A8-D3EF85454F67}" type="presParOf" srcId="{31771E63-ACD9-4FDA-A653-386C67303F71}" destId="{E5C404D0-C356-490C-B944-93C000D47BF0}" srcOrd="3" destOrd="0" presId="urn:microsoft.com/office/officeart/2018/2/layout/IconVerticalSolidList"/>
    <dgm:cxn modelId="{875517C1-95A1-3745-A815-1FFB341A4CA0}" type="presParOf" srcId="{31771E63-ACD9-4FDA-A653-386C67303F71}" destId="{603DAF42-6226-6948-8490-93B0D6CF7DAE}" srcOrd="4" destOrd="0" presId="urn:microsoft.com/office/officeart/2018/2/layout/IconVerticalSolidList"/>
    <dgm:cxn modelId="{9846212B-73DC-B748-827B-E48134AF28CD}" type="presParOf" srcId="{603DAF42-6226-6948-8490-93B0D6CF7DAE}" destId="{D18761A5-B0FF-BC4F-B381-C435F5019025}" srcOrd="0" destOrd="0" presId="urn:microsoft.com/office/officeart/2018/2/layout/IconVerticalSolidList"/>
    <dgm:cxn modelId="{4B8759AA-BDF9-E74C-B985-3EDA8BDE3F3C}" type="presParOf" srcId="{603DAF42-6226-6948-8490-93B0D6CF7DAE}" destId="{1DA0C47C-D321-AD4D-89A8-C2E841B20C8A}" srcOrd="1" destOrd="0" presId="urn:microsoft.com/office/officeart/2018/2/layout/IconVerticalSolidList"/>
    <dgm:cxn modelId="{9DCE9D5C-5FF4-EF44-9969-2CCF31735CE3}" type="presParOf" srcId="{603DAF42-6226-6948-8490-93B0D6CF7DAE}" destId="{0E449EBE-A744-3940-B394-43E46BCA0556}" srcOrd="2" destOrd="0" presId="urn:microsoft.com/office/officeart/2018/2/layout/IconVerticalSolidList"/>
    <dgm:cxn modelId="{C45008E2-AED7-2D48-8595-0B8D65DE90E9}" type="presParOf" srcId="{603DAF42-6226-6948-8490-93B0D6CF7DAE}" destId="{A15ACBB8-BBBD-BE43-86A1-8514A2E30066}" srcOrd="3" destOrd="0" presId="urn:microsoft.com/office/officeart/2018/2/layout/IconVerticalSolidList"/>
    <dgm:cxn modelId="{D5792043-5D31-B64E-B644-513520EB8A89}" type="presParOf" srcId="{31771E63-ACD9-4FDA-A653-386C67303F71}" destId="{FB08E474-0B93-5D4D-B427-0C2380C165E1}" srcOrd="5" destOrd="0" presId="urn:microsoft.com/office/officeart/2018/2/layout/IconVerticalSolidList"/>
    <dgm:cxn modelId="{4F756A4B-42DA-8445-B3B7-A840DA9D0678}" type="presParOf" srcId="{31771E63-ACD9-4FDA-A653-386C67303F71}" destId="{1690B349-6291-40DE-ACDD-976B1E12308E}" srcOrd="6" destOrd="0" presId="urn:microsoft.com/office/officeart/2018/2/layout/IconVerticalSolidList"/>
    <dgm:cxn modelId="{C31438BD-41B5-B94F-8DA7-A0E9E91F989C}" type="presParOf" srcId="{1690B349-6291-40DE-ACDD-976B1E12308E}" destId="{BD1380E3-B380-4D0B-AB88-0D5445A274BE}" srcOrd="0" destOrd="0" presId="urn:microsoft.com/office/officeart/2018/2/layout/IconVerticalSolidList"/>
    <dgm:cxn modelId="{42FC5EB3-93B9-7E44-9810-45BC101E2F98}" type="presParOf" srcId="{1690B349-6291-40DE-ACDD-976B1E12308E}" destId="{0501968B-54AF-4D50-8D32-3D61AC9B6CF1}" srcOrd="1" destOrd="0" presId="urn:microsoft.com/office/officeart/2018/2/layout/IconVerticalSolidList"/>
    <dgm:cxn modelId="{D428B6C0-D0C1-E84D-A2B8-B856C967D1B8}" type="presParOf" srcId="{1690B349-6291-40DE-ACDD-976B1E12308E}" destId="{D8973DEB-5006-4A88-A7FA-92DF0F7F5FB0}" srcOrd="2" destOrd="0" presId="urn:microsoft.com/office/officeart/2018/2/layout/IconVerticalSolidList"/>
    <dgm:cxn modelId="{22D77E14-7ED7-C14E-951E-D308A56E0418}" type="presParOf" srcId="{1690B349-6291-40DE-ACDD-976B1E12308E}" destId="{2832912E-5755-4964-99F1-6D426B0069D5}" srcOrd="3" destOrd="0" presId="urn:microsoft.com/office/officeart/2018/2/layout/IconVerticalSolidList"/>
    <dgm:cxn modelId="{D2601C01-F726-C34A-AED1-AD2FBF2FD6B0}" type="presParOf" srcId="{31771E63-ACD9-4FDA-A653-386C67303F71}" destId="{006A4B5D-6F20-44EF-AC19-C750C40E602E}" srcOrd="7" destOrd="0" presId="urn:microsoft.com/office/officeart/2018/2/layout/IconVerticalSolidList"/>
    <dgm:cxn modelId="{8F72A9E5-A67D-8240-A399-E71058C7375C}" type="presParOf" srcId="{31771E63-ACD9-4FDA-A653-386C67303F71}" destId="{D26EAABC-D905-4565-9B90-BB510B1C2E8D}" srcOrd="8" destOrd="0" presId="urn:microsoft.com/office/officeart/2018/2/layout/IconVerticalSolidList"/>
    <dgm:cxn modelId="{DE5B7011-EF5C-8548-B611-78FD63EE43E7}" type="presParOf" srcId="{D26EAABC-D905-4565-9B90-BB510B1C2E8D}" destId="{E9F795E5-A079-4F91-AB78-6EC174D2D455}" srcOrd="0" destOrd="0" presId="urn:microsoft.com/office/officeart/2018/2/layout/IconVerticalSolidList"/>
    <dgm:cxn modelId="{6EF0D4C7-660A-C14E-A67F-9BAB0BC165F6}" type="presParOf" srcId="{D26EAABC-D905-4565-9B90-BB510B1C2E8D}" destId="{2BA82324-929E-4C9D-9D8C-832B389241E3}" srcOrd="1" destOrd="0" presId="urn:microsoft.com/office/officeart/2018/2/layout/IconVerticalSolidList"/>
    <dgm:cxn modelId="{DD9CF183-D164-7F40-A070-4B5AC31CA19B}" type="presParOf" srcId="{D26EAABC-D905-4565-9B90-BB510B1C2E8D}" destId="{2FD9005E-343F-44C3-A884-307391D84F93}" srcOrd="2" destOrd="0" presId="urn:microsoft.com/office/officeart/2018/2/layout/IconVerticalSolidList"/>
    <dgm:cxn modelId="{F0223B60-8EEA-4343-A0B8-ADCA03A8F438}" type="presParOf" srcId="{D26EAABC-D905-4565-9B90-BB510B1C2E8D}" destId="{AB04109C-6BC0-42DE-9CDD-E6C3032733A9}" srcOrd="3" destOrd="0" presId="urn:microsoft.com/office/officeart/2018/2/layout/IconVerticalSolidList"/>
    <dgm:cxn modelId="{E86D3F39-0920-7541-A8A6-DDE11C34526C}" type="presParOf" srcId="{31771E63-ACD9-4FDA-A653-386C67303F71}" destId="{3F67F820-2576-458E-990D-E36B68DF400F}" srcOrd="9" destOrd="0" presId="urn:microsoft.com/office/officeart/2018/2/layout/IconVerticalSolidList"/>
    <dgm:cxn modelId="{C8553A95-6D17-6D4D-BFEF-D3C1FF4C5679}" type="presParOf" srcId="{31771E63-ACD9-4FDA-A653-386C67303F71}" destId="{9130AB7B-C8EC-4EFE-8DAE-67DAA9E9F799}" srcOrd="10" destOrd="0" presId="urn:microsoft.com/office/officeart/2018/2/layout/IconVerticalSolidList"/>
    <dgm:cxn modelId="{09169623-6C20-C240-B0BB-4263A521D6D2}" type="presParOf" srcId="{9130AB7B-C8EC-4EFE-8DAE-67DAA9E9F799}" destId="{C179C932-D5BD-4A79-9488-946E1EE787B3}" srcOrd="0" destOrd="0" presId="urn:microsoft.com/office/officeart/2018/2/layout/IconVerticalSolidList"/>
    <dgm:cxn modelId="{0A4F5E29-173B-F14D-9ABD-9DE7F9C20BEC}" type="presParOf" srcId="{9130AB7B-C8EC-4EFE-8DAE-67DAA9E9F799}" destId="{4DFDC9FA-3CC0-4E11-B9B7-9BA0AA2942BE}" srcOrd="1" destOrd="0" presId="urn:microsoft.com/office/officeart/2018/2/layout/IconVerticalSolidList"/>
    <dgm:cxn modelId="{FA13F760-83DA-554B-845C-F8076447A6A3}" type="presParOf" srcId="{9130AB7B-C8EC-4EFE-8DAE-67DAA9E9F799}" destId="{4293910F-9AC5-46D6-A883-BD93332AF2AB}" srcOrd="2" destOrd="0" presId="urn:microsoft.com/office/officeart/2018/2/layout/IconVerticalSolidList"/>
    <dgm:cxn modelId="{2BDC55DD-0AEA-B149-8114-83E975B82414}" type="presParOf" srcId="{9130AB7B-C8EC-4EFE-8DAE-67DAA9E9F799}" destId="{A2AC3699-7137-4FA6-B2DD-504E21B6859F}" srcOrd="3" destOrd="0" presId="urn:microsoft.com/office/officeart/2018/2/layout/IconVerticalSolidList"/>
    <dgm:cxn modelId="{EDF95E7E-5322-B743-A613-D2B7F22CDF82}" type="presParOf" srcId="{31771E63-ACD9-4FDA-A653-386C67303F71}" destId="{AEFAAC65-396B-4F81-8E58-31DED3872C11}" srcOrd="11" destOrd="0" presId="urn:microsoft.com/office/officeart/2018/2/layout/IconVerticalSolidList"/>
    <dgm:cxn modelId="{7F453BE0-AB2E-0247-AE68-772ABDCA7DA9}" type="presParOf" srcId="{31771E63-ACD9-4FDA-A653-386C67303F71}" destId="{EC425EC3-9552-44F6-95D8-95C98585158C}" srcOrd="12" destOrd="0" presId="urn:microsoft.com/office/officeart/2018/2/layout/IconVerticalSolidList"/>
    <dgm:cxn modelId="{1B3B48AF-483E-D74B-90F3-7B1743DD9610}" type="presParOf" srcId="{EC425EC3-9552-44F6-95D8-95C98585158C}" destId="{67D3393F-FCC2-41FE-A3A8-B4C3BC3E232C}" srcOrd="0" destOrd="0" presId="urn:microsoft.com/office/officeart/2018/2/layout/IconVerticalSolidList"/>
    <dgm:cxn modelId="{FF02460E-0138-F74E-A21D-D37498A7318E}" type="presParOf" srcId="{EC425EC3-9552-44F6-95D8-95C98585158C}" destId="{8728A7CF-07D3-4D4B-B155-824C9AFFB432}" srcOrd="1" destOrd="0" presId="urn:microsoft.com/office/officeart/2018/2/layout/IconVerticalSolidList"/>
    <dgm:cxn modelId="{B4CB2CDF-C258-EE4C-B170-E79AD6CBDABD}" type="presParOf" srcId="{EC425EC3-9552-44F6-95D8-95C98585158C}" destId="{77EC3475-E697-4F26-9401-62953CC42E0E}" srcOrd="2" destOrd="0" presId="urn:microsoft.com/office/officeart/2018/2/layout/IconVerticalSolidList"/>
    <dgm:cxn modelId="{0EE02646-A15D-F84E-9E0D-B264FA7C2F45}" type="presParOf" srcId="{EC425EC3-9552-44F6-95D8-95C98585158C}" destId="{95908242-C5DB-41C1-AB56-2162015D16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04FBD-1287-4DDF-86E6-E9FD41451F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C117F2E-FD73-4E78-ADE0-69C2A9A303BE}">
      <dgm:prSet/>
      <dgm:spPr/>
      <dgm:t>
        <a:bodyPr/>
        <a:lstStyle/>
        <a:p>
          <a:r>
            <a:rPr lang="es-ES" dirty="0"/>
            <a:t>Generación de un </a:t>
          </a:r>
          <a:r>
            <a:rPr lang="es-ES" i="1" dirty="0" err="1"/>
            <a:t>Revenue</a:t>
          </a:r>
          <a:r>
            <a:rPr lang="es-ES" i="1" dirty="0"/>
            <a:t> Management </a:t>
          </a:r>
          <a:r>
            <a:rPr lang="es-ES" i="1" dirty="0" err="1"/>
            <a:t>System</a:t>
          </a:r>
          <a:r>
            <a:rPr lang="es-ES" dirty="0"/>
            <a:t> (RMS)</a:t>
          </a:r>
          <a:endParaRPr lang="en-US" dirty="0"/>
        </a:p>
      </dgm:t>
    </dgm:pt>
    <dgm:pt modelId="{9B2F79A1-EC32-4118-B70E-7146CF8A8977}" type="parTrans" cxnId="{D6473F6F-E608-474D-836E-8A88F289AA94}">
      <dgm:prSet/>
      <dgm:spPr/>
      <dgm:t>
        <a:bodyPr/>
        <a:lstStyle/>
        <a:p>
          <a:endParaRPr lang="en-US"/>
        </a:p>
      </dgm:t>
    </dgm:pt>
    <dgm:pt modelId="{2C510102-05B7-4F1F-8430-5DF69D1FFCCA}" type="sibTrans" cxnId="{D6473F6F-E608-474D-836E-8A88F289AA94}">
      <dgm:prSet/>
      <dgm:spPr/>
      <dgm:t>
        <a:bodyPr/>
        <a:lstStyle/>
        <a:p>
          <a:endParaRPr lang="en-US"/>
        </a:p>
      </dgm:t>
    </dgm:pt>
    <dgm:pt modelId="{6B629A69-13F8-410C-A14F-686EB0F0AD9C}">
      <dgm:prSet/>
      <dgm:spPr/>
      <dgm:t>
        <a:bodyPr/>
        <a:lstStyle/>
        <a:p>
          <a:r>
            <a:rPr lang="es-ES"/>
            <a:t>Recomendador dinámico de precios óptimos</a:t>
          </a:r>
          <a:endParaRPr lang="en-US"/>
        </a:p>
      </dgm:t>
    </dgm:pt>
    <dgm:pt modelId="{13560303-89D1-4BD0-95D6-4EAD7014EA36}" type="parTrans" cxnId="{BBDD2763-FC45-46A9-8470-405E7ACC4C8F}">
      <dgm:prSet/>
      <dgm:spPr/>
      <dgm:t>
        <a:bodyPr/>
        <a:lstStyle/>
        <a:p>
          <a:endParaRPr lang="en-US"/>
        </a:p>
      </dgm:t>
    </dgm:pt>
    <dgm:pt modelId="{70BA5F2C-2EB8-4E6A-A902-2500A0006ADC}" type="sibTrans" cxnId="{BBDD2763-FC45-46A9-8470-405E7ACC4C8F}">
      <dgm:prSet/>
      <dgm:spPr/>
      <dgm:t>
        <a:bodyPr/>
        <a:lstStyle/>
        <a:p>
          <a:endParaRPr lang="en-US"/>
        </a:p>
      </dgm:t>
    </dgm:pt>
    <dgm:pt modelId="{23CFB3B3-FE84-43C8-8835-F6484033EDE6}">
      <dgm:prSet/>
      <dgm:spPr/>
      <dgm:t>
        <a:bodyPr/>
        <a:lstStyle/>
        <a:p>
          <a:r>
            <a:rPr lang="es-ES"/>
            <a:t>Reacción ante eventos</a:t>
          </a:r>
          <a:endParaRPr lang="en-US"/>
        </a:p>
      </dgm:t>
    </dgm:pt>
    <dgm:pt modelId="{3B16729E-116E-48BB-9D2E-7C414572119D}" type="parTrans" cxnId="{B55DF1AC-641F-4423-A497-056C6B9EE996}">
      <dgm:prSet/>
      <dgm:spPr/>
      <dgm:t>
        <a:bodyPr/>
        <a:lstStyle/>
        <a:p>
          <a:endParaRPr lang="en-US"/>
        </a:p>
      </dgm:t>
    </dgm:pt>
    <dgm:pt modelId="{6705D8AC-8F76-4981-9CD4-418C7AD453DA}" type="sibTrans" cxnId="{B55DF1AC-641F-4423-A497-056C6B9EE996}">
      <dgm:prSet/>
      <dgm:spPr/>
      <dgm:t>
        <a:bodyPr/>
        <a:lstStyle/>
        <a:p>
          <a:endParaRPr lang="en-US"/>
        </a:p>
      </dgm:t>
    </dgm:pt>
    <dgm:pt modelId="{8C17508B-8F3D-4A72-848F-EC26D10CD59E}">
      <dgm:prSet/>
      <dgm:spPr/>
      <dgm:t>
        <a:bodyPr/>
        <a:lstStyle/>
        <a:p>
          <a:r>
            <a:rPr lang="es-ES"/>
            <a:t>Definición de un entorno</a:t>
          </a:r>
          <a:endParaRPr lang="en-US"/>
        </a:p>
      </dgm:t>
    </dgm:pt>
    <dgm:pt modelId="{837A29F8-290C-4185-B578-95580AF1BAE2}" type="parTrans" cxnId="{2760E06B-7D70-4622-BC2D-B2AB4E66DF97}">
      <dgm:prSet/>
      <dgm:spPr/>
      <dgm:t>
        <a:bodyPr/>
        <a:lstStyle/>
        <a:p>
          <a:endParaRPr lang="en-US"/>
        </a:p>
      </dgm:t>
    </dgm:pt>
    <dgm:pt modelId="{8476B63A-E1D9-4B0A-9D09-FB83226372B7}" type="sibTrans" cxnId="{2760E06B-7D70-4622-BC2D-B2AB4E66DF97}">
      <dgm:prSet/>
      <dgm:spPr/>
      <dgm:t>
        <a:bodyPr/>
        <a:lstStyle/>
        <a:p>
          <a:endParaRPr lang="en-US"/>
        </a:p>
      </dgm:t>
    </dgm:pt>
    <dgm:pt modelId="{19C7CE53-B0C5-47B5-B206-CB37A440371F}">
      <dgm:prSet/>
      <dgm:spPr/>
      <dgm:t>
        <a:bodyPr/>
        <a:lstStyle/>
        <a:p>
          <a:r>
            <a:rPr lang="es-ES"/>
            <a:t>Modelo de decisión basado en el conocimiento experto</a:t>
          </a:r>
          <a:endParaRPr lang="en-US"/>
        </a:p>
      </dgm:t>
    </dgm:pt>
    <dgm:pt modelId="{9A520C83-5085-4A96-BF14-2824A67A2396}" type="parTrans" cxnId="{606783A4-955F-447C-BA38-708EB49A3361}">
      <dgm:prSet/>
      <dgm:spPr/>
      <dgm:t>
        <a:bodyPr/>
        <a:lstStyle/>
        <a:p>
          <a:endParaRPr lang="en-US"/>
        </a:p>
      </dgm:t>
    </dgm:pt>
    <dgm:pt modelId="{D6C55CC7-356D-450B-8C76-4073F7AD76DC}" type="sibTrans" cxnId="{606783A4-955F-447C-BA38-708EB49A3361}">
      <dgm:prSet/>
      <dgm:spPr/>
      <dgm:t>
        <a:bodyPr/>
        <a:lstStyle/>
        <a:p>
          <a:endParaRPr lang="en-US"/>
        </a:p>
      </dgm:t>
    </dgm:pt>
    <dgm:pt modelId="{B6C8EE6A-3245-4A5E-A993-A915B38008DE}">
      <dgm:prSet/>
      <dgm:spPr/>
      <dgm:t>
        <a:bodyPr/>
        <a:lstStyle/>
        <a:p>
          <a:r>
            <a:rPr lang="es-ES" dirty="0"/>
            <a:t>Análisis de Riesgo Adversario</a:t>
          </a:r>
          <a:endParaRPr lang="en-US" dirty="0"/>
        </a:p>
      </dgm:t>
    </dgm:pt>
    <dgm:pt modelId="{FA759493-FA6F-416A-89D6-72A9945E67BA}" type="parTrans" cxnId="{BB47FB33-8BC4-4244-B9E1-775B1BBF1FB7}">
      <dgm:prSet/>
      <dgm:spPr/>
      <dgm:t>
        <a:bodyPr/>
        <a:lstStyle/>
        <a:p>
          <a:endParaRPr lang="en-US"/>
        </a:p>
      </dgm:t>
    </dgm:pt>
    <dgm:pt modelId="{CF6055BA-AA8A-4832-9FE3-24F8F4D55D76}" type="sibTrans" cxnId="{BB47FB33-8BC4-4244-B9E1-775B1BBF1FB7}">
      <dgm:prSet/>
      <dgm:spPr/>
      <dgm:t>
        <a:bodyPr/>
        <a:lstStyle/>
        <a:p>
          <a:endParaRPr lang="en-US"/>
        </a:p>
      </dgm:t>
    </dgm:pt>
    <dgm:pt modelId="{64A900C9-53EC-4F39-BBEA-61D89D7D05B0}" type="pres">
      <dgm:prSet presAssocID="{EC904FBD-1287-4DDF-86E6-E9FD41451F3E}" presName="root" presStyleCnt="0">
        <dgm:presLayoutVars>
          <dgm:dir/>
          <dgm:resizeHandles val="exact"/>
        </dgm:presLayoutVars>
      </dgm:prSet>
      <dgm:spPr/>
    </dgm:pt>
    <dgm:pt modelId="{9A858BE8-6A87-4387-BC49-1C49CBFF1C33}" type="pres">
      <dgm:prSet presAssocID="{9C117F2E-FD73-4E78-ADE0-69C2A9A303BE}" presName="compNode" presStyleCnt="0"/>
      <dgm:spPr/>
    </dgm:pt>
    <dgm:pt modelId="{3666ACF8-3265-4300-BE54-645B87058984}" type="pres">
      <dgm:prSet presAssocID="{9C117F2E-FD73-4E78-ADE0-69C2A9A303BE}" presName="bgRect" presStyleLbl="bgShp" presStyleIdx="0" presStyleCnt="6"/>
      <dgm:spPr/>
    </dgm:pt>
    <dgm:pt modelId="{D98C5B00-9A54-4121-81A5-DD57EF52D7A2}" type="pres">
      <dgm:prSet presAssocID="{9C117F2E-FD73-4E78-ADE0-69C2A9A303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A9DFB48-D956-4A18-BBF7-565E25B8DB79}" type="pres">
      <dgm:prSet presAssocID="{9C117F2E-FD73-4E78-ADE0-69C2A9A303BE}" presName="spaceRect" presStyleCnt="0"/>
      <dgm:spPr/>
    </dgm:pt>
    <dgm:pt modelId="{AC8A803F-A6CE-4773-8AC5-FB48EE110A06}" type="pres">
      <dgm:prSet presAssocID="{9C117F2E-FD73-4E78-ADE0-69C2A9A303BE}" presName="parTx" presStyleLbl="revTx" presStyleIdx="0" presStyleCnt="6">
        <dgm:presLayoutVars>
          <dgm:chMax val="0"/>
          <dgm:chPref val="0"/>
        </dgm:presLayoutVars>
      </dgm:prSet>
      <dgm:spPr/>
    </dgm:pt>
    <dgm:pt modelId="{B2EE6836-7F45-406C-AAD5-0DD2F6A614F3}" type="pres">
      <dgm:prSet presAssocID="{2C510102-05B7-4F1F-8430-5DF69D1FFCCA}" presName="sibTrans" presStyleCnt="0"/>
      <dgm:spPr/>
    </dgm:pt>
    <dgm:pt modelId="{3D1D27CB-00C8-4855-93A4-C8809B3993B2}" type="pres">
      <dgm:prSet presAssocID="{6B629A69-13F8-410C-A14F-686EB0F0AD9C}" presName="compNode" presStyleCnt="0"/>
      <dgm:spPr/>
    </dgm:pt>
    <dgm:pt modelId="{D235C4FC-4E54-4483-9909-0405D1C58A8E}" type="pres">
      <dgm:prSet presAssocID="{6B629A69-13F8-410C-A14F-686EB0F0AD9C}" presName="bgRect" presStyleLbl="bgShp" presStyleIdx="1" presStyleCnt="6"/>
      <dgm:spPr/>
    </dgm:pt>
    <dgm:pt modelId="{1568F2D7-25C5-4446-9824-FDBE91036ED6}" type="pres">
      <dgm:prSet presAssocID="{6B629A69-13F8-410C-A14F-686EB0F0AD9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1945B80-7DA2-4239-B323-809B1C171C97}" type="pres">
      <dgm:prSet presAssocID="{6B629A69-13F8-410C-A14F-686EB0F0AD9C}" presName="spaceRect" presStyleCnt="0"/>
      <dgm:spPr/>
    </dgm:pt>
    <dgm:pt modelId="{4C516F43-4408-4329-A602-C9AA1954DE1E}" type="pres">
      <dgm:prSet presAssocID="{6B629A69-13F8-410C-A14F-686EB0F0AD9C}" presName="parTx" presStyleLbl="revTx" presStyleIdx="1" presStyleCnt="6">
        <dgm:presLayoutVars>
          <dgm:chMax val="0"/>
          <dgm:chPref val="0"/>
        </dgm:presLayoutVars>
      </dgm:prSet>
      <dgm:spPr/>
    </dgm:pt>
    <dgm:pt modelId="{6042077F-1579-4B85-80F6-1126E44B1B94}" type="pres">
      <dgm:prSet presAssocID="{70BA5F2C-2EB8-4E6A-A902-2500A0006ADC}" presName="sibTrans" presStyleCnt="0"/>
      <dgm:spPr/>
    </dgm:pt>
    <dgm:pt modelId="{BA3514C9-24CF-4B89-8B80-26102A733B94}" type="pres">
      <dgm:prSet presAssocID="{23CFB3B3-FE84-43C8-8835-F6484033EDE6}" presName="compNode" presStyleCnt="0"/>
      <dgm:spPr/>
    </dgm:pt>
    <dgm:pt modelId="{E54BD10F-8D80-46E6-B317-5BAB8D869F41}" type="pres">
      <dgm:prSet presAssocID="{23CFB3B3-FE84-43C8-8835-F6484033EDE6}" presName="bgRect" presStyleLbl="bgShp" presStyleIdx="2" presStyleCnt="6"/>
      <dgm:spPr/>
    </dgm:pt>
    <dgm:pt modelId="{10CFE741-30E5-44DF-A844-F1F9D1EC26E6}" type="pres">
      <dgm:prSet presAssocID="{23CFB3B3-FE84-43C8-8835-F6484033ED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73B8918-41BC-41BD-BD8E-047FFCFED275}" type="pres">
      <dgm:prSet presAssocID="{23CFB3B3-FE84-43C8-8835-F6484033EDE6}" presName="spaceRect" presStyleCnt="0"/>
      <dgm:spPr/>
    </dgm:pt>
    <dgm:pt modelId="{149F4265-3746-4560-A3F7-967DE2C02E8D}" type="pres">
      <dgm:prSet presAssocID="{23CFB3B3-FE84-43C8-8835-F6484033EDE6}" presName="parTx" presStyleLbl="revTx" presStyleIdx="2" presStyleCnt="6">
        <dgm:presLayoutVars>
          <dgm:chMax val="0"/>
          <dgm:chPref val="0"/>
        </dgm:presLayoutVars>
      </dgm:prSet>
      <dgm:spPr/>
    </dgm:pt>
    <dgm:pt modelId="{F32AFC3D-ED84-429B-AAED-EF1274A4D46A}" type="pres">
      <dgm:prSet presAssocID="{6705D8AC-8F76-4981-9CD4-418C7AD453DA}" presName="sibTrans" presStyleCnt="0"/>
      <dgm:spPr/>
    </dgm:pt>
    <dgm:pt modelId="{BE5703B4-90D9-49CD-84D1-C4A1DF6D5943}" type="pres">
      <dgm:prSet presAssocID="{8C17508B-8F3D-4A72-848F-EC26D10CD59E}" presName="compNode" presStyleCnt="0"/>
      <dgm:spPr/>
    </dgm:pt>
    <dgm:pt modelId="{765D4D51-C02A-48D5-8E00-99B68F001464}" type="pres">
      <dgm:prSet presAssocID="{8C17508B-8F3D-4A72-848F-EC26D10CD59E}" presName="bgRect" presStyleLbl="bgShp" presStyleIdx="3" presStyleCnt="6"/>
      <dgm:spPr/>
    </dgm:pt>
    <dgm:pt modelId="{53222DAC-C9DD-47D9-AF32-4D33F6D0B5FC}" type="pres">
      <dgm:prSet presAssocID="{8C17508B-8F3D-4A72-848F-EC26D10CD59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DAAFD0A-7318-456E-B703-A32A9CEB0D2D}" type="pres">
      <dgm:prSet presAssocID="{8C17508B-8F3D-4A72-848F-EC26D10CD59E}" presName="spaceRect" presStyleCnt="0"/>
      <dgm:spPr/>
    </dgm:pt>
    <dgm:pt modelId="{FF0528F5-9067-417C-B214-449246EEB1D6}" type="pres">
      <dgm:prSet presAssocID="{8C17508B-8F3D-4A72-848F-EC26D10CD59E}" presName="parTx" presStyleLbl="revTx" presStyleIdx="3" presStyleCnt="6">
        <dgm:presLayoutVars>
          <dgm:chMax val="0"/>
          <dgm:chPref val="0"/>
        </dgm:presLayoutVars>
      </dgm:prSet>
      <dgm:spPr/>
    </dgm:pt>
    <dgm:pt modelId="{CDD1D9BD-9F1A-48CC-88BF-7739EDE10129}" type="pres">
      <dgm:prSet presAssocID="{8476B63A-E1D9-4B0A-9D09-FB83226372B7}" presName="sibTrans" presStyleCnt="0"/>
      <dgm:spPr/>
    </dgm:pt>
    <dgm:pt modelId="{7D8DDDDE-AF13-4E1B-8CA1-F1F0A1C19651}" type="pres">
      <dgm:prSet presAssocID="{19C7CE53-B0C5-47B5-B206-CB37A440371F}" presName="compNode" presStyleCnt="0"/>
      <dgm:spPr/>
    </dgm:pt>
    <dgm:pt modelId="{A47F5402-BA75-46F3-8ABC-ED8AC3085F05}" type="pres">
      <dgm:prSet presAssocID="{19C7CE53-B0C5-47B5-B206-CB37A440371F}" presName="bgRect" presStyleLbl="bgShp" presStyleIdx="4" presStyleCnt="6"/>
      <dgm:spPr/>
    </dgm:pt>
    <dgm:pt modelId="{11CD3E38-A0F4-49E1-86F0-832822660C90}" type="pres">
      <dgm:prSet presAssocID="{19C7CE53-B0C5-47B5-B206-CB37A440371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7542BA4-2185-40B8-AE2E-C56119B4B0E9}" type="pres">
      <dgm:prSet presAssocID="{19C7CE53-B0C5-47B5-B206-CB37A440371F}" presName="spaceRect" presStyleCnt="0"/>
      <dgm:spPr/>
    </dgm:pt>
    <dgm:pt modelId="{ED887936-D623-45A7-82A7-B5BA73392C04}" type="pres">
      <dgm:prSet presAssocID="{19C7CE53-B0C5-47B5-B206-CB37A440371F}" presName="parTx" presStyleLbl="revTx" presStyleIdx="4" presStyleCnt="6">
        <dgm:presLayoutVars>
          <dgm:chMax val="0"/>
          <dgm:chPref val="0"/>
        </dgm:presLayoutVars>
      </dgm:prSet>
      <dgm:spPr/>
    </dgm:pt>
    <dgm:pt modelId="{1769256C-49BA-487C-ABB7-E68877D40D82}" type="pres">
      <dgm:prSet presAssocID="{D6C55CC7-356D-450B-8C76-4073F7AD76DC}" presName="sibTrans" presStyleCnt="0"/>
      <dgm:spPr/>
    </dgm:pt>
    <dgm:pt modelId="{F01EB690-A84D-4C62-9BCB-59E51D792E7E}" type="pres">
      <dgm:prSet presAssocID="{B6C8EE6A-3245-4A5E-A993-A915B38008DE}" presName="compNode" presStyleCnt="0"/>
      <dgm:spPr/>
    </dgm:pt>
    <dgm:pt modelId="{0084A22C-01F9-4494-9B1E-49B85BD3CA56}" type="pres">
      <dgm:prSet presAssocID="{B6C8EE6A-3245-4A5E-A993-A915B38008DE}" presName="bgRect" presStyleLbl="bgShp" presStyleIdx="5" presStyleCnt="6"/>
      <dgm:spPr/>
    </dgm:pt>
    <dgm:pt modelId="{AE249F5F-238B-435C-BE3A-5ACDF8AAB912}" type="pres">
      <dgm:prSet presAssocID="{B6C8EE6A-3245-4A5E-A993-A915B38008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E9AFF46-6C82-4A11-B68F-0FC7A24B96AC}" type="pres">
      <dgm:prSet presAssocID="{B6C8EE6A-3245-4A5E-A993-A915B38008DE}" presName="spaceRect" presStyleCnt="0"/>
      <dgm:spPr/>
    </dgm:pt>
    <dgm:pt modelId="{0614A8FE-F01E-4E6C-A7AF-FCFCAF4C22B7}" type="pres">
      <dgm:prSet presAssocID="{B6C8EE6A-3245-4A5E-A993-A915B38008D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B47FB33-8BC4-4244-B9E1-775B1BBF1FB7}" srcId="{EC904FBD-1287-4DDF-86E6-E9FD41451F3E}" destId="{B6C8EE6A-3245-4A5E-A993-A915B38008DE}" srcOrd="5" destOrd="0" parTransId="{FA759493-FA6F-416A-89D6-72A9945E67BA}" sibTransId="{CF6055BA-AA8A-4832-9FE3-24F8F4D55D76}"/>
    <dgm:cxn modelId="{1841D742-5BDB-497B-BAA0-C6AB8F73EE5A}" type="presOf" srcId="{19C7CE53-B0C5-47B5-B206-CB37A440371F}" destId="{ED887936-D623-45A7-82A7-B5BA73392C04}" srcOrd="0" destOrd="0" presId="urn:microsoft.com/office/officeart/2018/2/layout/IconVerticalSolidList"/>
    <dgm:cxn modelId="{0602304D-B8C9-401E-8EC4-D43AF0CB80FF}" type="presOf" srcId="{9C117F2E-FD73-4E78-ADE0-69C2A9A303BE}" destId="{AC8A803F-A6CE-4773-8AC5-FB48EE110A06}" srcOrd="0" destOrd="0" presId="urn:microsoft.com/office/officeart/2018/2/layout/IconVerticalSolidList"/>
    <dgm:cxn modelId="{86719D59-BB86-44BA-AA2D-8A0B0C105B94}" type="presOf" srcId="{6B629A69-13F8-410C-A14F-686EB0F0AD9C}" destId="{4C516F43-4408-4329-A602-C9AA1954DE1E}" srcOrd="0" destOrd="0" presId="urn:microsoft.com/office/officeart/2018/2/layout/IconVerticalSolidList"/>
    <dgm:cxn modelId="{BBDD2763-FC45-46A9-8470-405E7ACC4C8F}" srcId="{EC904FBD-1287-4DDF-86E6-E9FD41451F3E}" destId="{6B629A69-13F8-410C-A14F-686EB0F0AD9C}" srcOrd="1" destOrd="0" parTransId="{13560303-89D1-4BD0-95D6-4EAD7014EA36}" sibTransId="{70BA5F2C-2EB8-4E6A-A902-2500A0006ADC}"/>
    <dgm:cxn modelId="{94D52267-7DEA-4094-A3D9-7CA03E4004B9}" type="presOf" srcId="{8C17508B-8F3D-4A72-848F-EC26D10CD59E}" destId="{FF0528F5-9067-417C-B214-449246EEB1D6}" srcOrd="0" destOrd="0" presId="urn:microsoft.com/office/officeart/2018/2/layout/IconVerticalSolidList"/>
    <dgm:cxn modelId="{2760E06B-7D70-4622-BC2D-B2AB4E66DF97}" srcId="{EC904FBD-1287-4DDF-86E6-E9FD41451F3E}" destId="{8C17508B-8F3D-4A72-848F-EC26D10CD59E}" srcOrd="3" destOrd="0" parTransId="{837A29F8-290C-4185-B578-95580AF1BAE2}" sibTransId="{8476B63A-E1D9-4B0A-9D09-FB83226372B7}"/>
    <dgm:cxn modelId="{D6473F6F-E608-474D-836E-8A88F289AA94}" srcId="{EC904FBD-1287-4DDF-86E6-E9FD41451F3E}" destId="{9C117F2E-FD73-4E78-ADE0-69C2A9A303BE}" srcOrd="0" destOrd="0" parTransId="{9B2F79A1-EC32-4118-B70E-7146CF8A8977}" sibTransId="{2C510102-05B7-4F1F-8430-5DF69D1FFCCA}"/>
    <dgm:cxn modelId="{606783A4-955F-447C-BA38-708EB49A3361}" srcId="{EC904FBD-1287-4DDF-86E6-E9FD41451F3E}" destId="{19C7CE53-B0C5-47B5-B206-CB37A440371F}" srcOrd="4" destOrd="0" parTransId="{9A520C83-5085-4A96-BF14-2824A67A2396}" sibTransId="{D6C55CC7-356D-450B-8C76-4073F7AD76DC}"/>
    <dgm:cxn modelId="{B6581BA5-19A0-4829-949B-424FCD47B7C5}" type="presOf" srcId="{23CFB3B3-FE84-43C8-8835-F6484033EDE6}" destId="{149F4265-3746-4560-A3F7-967DE2C02E8D}" srcOrd="0" destOrd="0" presId="urn:microsoft.com/office/officeart/2018/2/layout/IconVerticalSolidList"/>
    <dgm:cxn modelId="{B55DF1AC-641F-4423-A497-056C6B9EE996}" srcId="{EC904FBD-1287-4DDF-86E6-E9FD41451F3E}" destId="{23CFB3B3-FE84-43C8-8835-F6484033EDE6}" srcOrd="2" destOrd="0" parTransId="{3B16729E-116E-48BB-9D2E-7C414572119D}" sibTransId="{6705D8AC-8F76-4981-9CD4-418C7AD453DA}"/>
    <dgm:cxn modelId="{C8410ED0-F6ED-4598-A21B-06F0E8063BDA}" type="presOf" srcId="{B6C8EE6A-3245-4A5E-A993-A915B38008DE}" destId="{0614A8FE-F01E-4E6C-A7AF-FCFCAF4C22B7}" srcOrd="0" destOrd="0" presId="urn:microsoft.com/office/officeart/2018/2/layout/IconVerticalSolidList"/>
    <dgm:cxn modelId="{AD59DBDA-9B4F-4240-9116-B066D00498C1}" type="presOf" srcId="{EC904FBD-1287-4DDF-86E6-E9FD41451F3E}" destId="{64A900C9-53EC-4F39-BBEA-61D89D7D05B0}" srcOrd="0" destOrd="0" presId="urn:microsoft.com/office/officeart/2018/2/layout/IconVerticalSolidList"/>
    <dgm:cxn modelId="{86F192D6-B143-43C8-9044-E3F90B6FD025}" type="presParOf" srcId="{64A900C9-53EC-4F39-BBEA-61D89D7D05B0}" destId="{9A858BE8-6A87-4387-BC49-1C49CBFF1C33}" srcOrd="0" destOrd="0" presId="urn:microsoft.com/office/officeart/2018/2/layout/IconVerticalSolidList"/>
    <dgm:cxn modelId="{887E83A0-BAA2-4C72-9701-4A7BA538609D}" type="presParOf" srcId="{9A858BE8-6A87-4387-BC49-1C49CBFF1C33}" destId="{3666ACF8-3265-4300-BE54-645B87058984}" srcOrd="0" destOrd="0" presId="urn:microsoft.com/office/officeart/2018/2/layout/IconVerticalSolidList"/>
    <dgm:cxn modelId="{9EEBB2E7-B9E3-4B19-A618-5F1E559CF2A6}" type="presParOf" srcId="{9A858BE8-6A87-4387-BC49-1C49CBFF1C33}" destId="{D98C5B00-9A54-4121-81A5-DD57EF52D7A2}" srcOrd="1" destOrd="0" presId="urn:microsoft.com/office/officeart/2018/2/layout/IconVerticalSolidList"/>
    <dgm:cxn modelId="{DE839EA7-C949-4D45-9397-5425ACE4B150}" type="presParOf" srcId="{9A858BE8-6A87-4387-BC49-1C49CBFF1C33}" destId="{2A9DFB48-D956-4A18-BBF7-565E25B8DB79}" srcOrd="2" destOrd="0" presId="urn:microsoft.com/office/officeart/2018/2/layout/IconVerticalSolidList"/>
    <dgm:cxn modelId="{876D95E7-9F1E-4D9F-B858-A563DE0760D4}" type="presParOf" srcId="{9A858BE8-6A87-4387-BC49-1C49CBFF1C33}" destId="{AC8A803F-A6CE-4773-8AC5-FB48EE110A06}" srcOrd="3" destOrd="0" presId="urn:microsoft.com/office/officeart/2018/2/layout/IconVerticalSolidList"/>
    <dgm:cxn modelId="{060034F0-CD29-41CC-85F3-663457B1C616}" type="presParOf" srcId="{64A900C9-53EC-4F39-BBEA-61D89D7D05B0}" destId="{B2EE6836-7F45-406C-AAD5-0DD2F6A614F3}" srcOrd="1" destOrd="0" presId="urn:microsoft.com/office/officeart/2018/2/layout/IconVerticalSolidList"/>
    <dgm:cxn modelId="{E2D5BECE-2EEB-4701-A5DD-001560D0A180}" type="presParOf" srcId="{64A900C9-53EC-4F39-BBEA-61D89D7D05B0}" destId="{3D1D27CB-00C8-4855-93A4-C8809B3993B2}" srcOrd="2" destOrd="0" presId="urn:microsoft.com/office/officeart/2018/2/layout/IconVerticalSolidList"/>
    <dgm:cxn modelId="{750AE6FC-3651-4A68-BB21-B1915D9F6E1F}" type="presParOf" srcId="{3D1D27CB-00C8-4855-93A4-C8809B3993B2}" destId="{D235C4FC-4E54-4483-9909-0405D1C58A8E}" srcOrd="0" destOrd="0" presId="urn:microsoft.com/office/officeart/2018/2/layout/IconVerticalSolidList"/>
    <dgm:cxn modelId="{BBB8CEED-1F2F-4404-8E20-4075469B3135}" type="presParOf" srcId="{3D1D27CB-00C8-4855-93A4-C8809B3993B2}" destId="{1568F2D7-25C5-4446-9824-FDBE91036ED6}" srcOrd="1" destOrd="0" presId="urn:microsoft.com/office/officeart/2018/2/layout/IconVerticalSolidList"/>
    <dgm:cxn modelId="{7263EBDA-7C35-43B6-85DD-56A3C9633B3D}" type="presParOf" srcId="{3D1D27CB-00C8-4855-93A4-C8809B3993B2}" destId="{B1945B80-7DA2-4239-B323-809B1C171C97}" srcOrd="2" destOrd="0" presId="urn:microsoft.com/office/officeart/2018/2/layout/IconVerticalSolidList"/>
    <dgm:cxn modelId="{885C108A-0235-44CD-8F2C-7BCBDF7B8716}" type="presParOf" srcId="{3D1D27CB-00C8-4855-93A4-C8809B3993B2}" destId="{4C516F43-4408-4329-A602-C9AA1954DE1E}" srcOrd="3" destOrd="0" presId="urn:microsoft.com/office/officeart/2018/2/layout/IconVerticalSolidList"/>
    <dgm:cxn modelId="{9F3E1EA7-6B4E-4D28-B227-4BCB987C5309}" type="presParOf" srcId="{64A900C9-53EC-4F39-BBEA-61D89D7D05B0}" destId="{6042077F-1579-4B85-80F6-1126E44B1B94}" srcOrd="3" destOrd="0" presId="urn:microsoft.com/office/officeart/2018/2/layout/IconVerticalSolidList"/>
    <dgm:cxn modelId="{F4CE6267-D51D-4E50-BEE9-256C6703DA78}" type="presParOf" srcId="{64A900C9-53EC-4F39-BBEA-61D89D7D05B0}" destId="{BA3514C9-24CF-4B89-8B80-26102A733B94}" srcOrd="4" destOrd="0" presId="urn:microsoft.com/office/officeart/2018/2/layout/IconVerticalSolidList"/>
    <dgm:cxn modelId="{290C070C-F576-4D00-94DD-FCF56F963B94}" type="presParOf" srcId="{BA3514C9-24CF-4B89-8B80-26102A733B94}" destId="{E54BD10F-8D80-46E6-B317-5BAB8D869F41}" srcOrd="0" destOrd="0" presId="urn:microsoft.com/office/officeart/2018/2/layout/IconVerticalSolidList"/>
    <dgm:cxn modelId="{5922F2BE-3A11-4607-B88E-4675130C1293}" type="presParOf" srcId="{BA3514C9-24CF-4B89-8B80-26102A733B94}" destId="{10CFE741-30E5-44DF-A844-F1F9D1EC26E6}" srcOrd="1" destOrd="0" presId="urn:microsoft.com/office/officeart/2018/2/layout/IconVerticalSolidList"/>
    <dgm:cxn modelId="{23520F3A-2CBA-4DCB-9838-9401408F30B3}" type="presParOf" srcId="{BA3514C9-24CF-4B89-8B80-26102A733B94}" destId="{E73B8918-41BC-41BD-BD8E-047FFCFED275}" srcOrd="2" destOrd="0" presId="urn:microsoft.com/office/officeart/2018/2/layout/IconVerticalSolidList"/>
    <dgm:cxn modelId="{6B9B15FE-CE89-4F4E-8349-99C8CF87237F}" type="presParOf" srcId="{BA3514C9-24CF-4B89-8B80-26102A733B94}" destId="{149F4265-3746-4560-A3F7-967DE2C02E8D}" srcOrd="3" destOrd="0" presId="urn:microsoft.com/office/officeart/2018/2/layout/IconVerticalSolidList"/>
    <dgm:cxn modelId="{17F37061-02CD-4EE6-9816-4B18ED263702}" type="presParOf" srcId="{64A900C9-53EC-4F39-BBEA-61D89D7D05B0}" destId="{F32AFC3D-ED84-429B-AAED-EF1274A4D46A}" srcOrd="5" destOrd="0" presId="urn:microsoft.com/office/officeart/2018/2/layout/IconVerticalSolidList"/>
    <dgm:cxn modelId="{224754D4-A170-4DBC-8D22-F940A84505F7}" type="presParOf" srcId="{64A900C9-53EC-4F39-BBEA-61D89D7D05B0}" destId="{BE5703B4-90D9-49CD-84D1-C4A1DF6D5943}" srcOrd="6" destOrd="0" presId="urn:microsoft.com/office/officeart/2018/2/layout/IconVerticalSolidList"/>
    <dgm:cxn modelId="{A877CAA2-03B6-4A22-B873-A554BF476416}" type="presParOf" srcId="{BE5703B4-90D9-49CD-84D1-C4A1DF6D5943}" destId="{765D4D51-C02A-48D5-8E00-99B68F001464}" srcOrd="0" destOrd="0" presId="urn:microsoft.com/office/officeart/2018/2/layout/IconVerticalSolidList"/>
    <dgm:cxn modelId="{F64912B0-B4C9-46BE-BE6A-D6814CD1A4F1}" type="presParOf" srcId="{BE5703B4-90D9-49CD-84D1-C4A1DF6D5943}" destId="{53222DAC-C9DD-47D9-AF32-4D33F6D0B5FC}" srcOrd="1" destOrd="0" presId="urn:microsoft.com/office/officeart/2018/2/layout/IconVerticalSolidList"/>
    <dgm:cxn modelId="{B1F034B1-D1B1-4694-A7FB-9504A1EBB159}" type="presParOf" srcId="{BE5703B4-90D9-49CD-84D1-C4A1DF6D5943}" destId="{6DAAFD0A-7318-456E-B703-A32A9CEB0D2D}" srcOrd="2" destOrd="0" presId="urn:microsoft.com/office/officeart/2018/2/layout/IconVerticalSolidList"/>
    <dgm:cxn modelId="{A11F05E0-8FAD-4D18-A11F-F903934157B6}" type="presParOf" srcId="{BE5703B4-90D9-49CD-84D1-C4A1DF6D5943}" destId="{FF0528F5-9067-417C-B214-449246EEB1D6}" srcOrd="3" destOrd="0" presId="urn:microsoft.com/office/officeart/2018/2/layout/IconVerticalSolidList"/>
    <dgm:cxn modelId="{E706B5AB-528C-46F0-8EDB-FF8137EC753D}" type="presParOf" srcId="{64A900C9-53EC-4F39-BBEA-61D89D7D05B0}" destId="{CDD1D9BD-9F1A-48CC-88BF-7739EDE10129}" srcOrd="7" destOrd="0" presId="urn:microsoft.com/office/officeart/2018/2/layout/IconVerticalSolidList"/>
    <dgm:cxn modelId="{E72A1E9F-716B-492E-953E-2B96D3D8310A}" type="presParOf" srcId="{64A900C9-53EC-4F39-BBEA-61D89D7D05B0}" destId="{7D8DDDDE-AF13-4E1B-8CA1-F1F0A1C19651}" srcOrd="8" destOrd="0" presId="urn:microsoft.com/office/officeart/2018/2/layout/IconVerticalSolidList"/>
    <dgm:cxn modelId="{44A1EC03-6CF6-42C3-B6E0-DB8243DF99A9}" type="presParOf" srcId="{7D8DDDDE-AF13-4E1B-8CA1-F1F0A1C19651}" destId="{A47F5402-BA75-46F3-8ABC-ED8AC3085F05}" srcOrd="0" destOrd="0" presId="urn:microsoft.com/office/officeart/2018/2/layout/IconVerticalSolidList"/>
    <dgm:cxn modelId="{27C98481-C68D-45C1-BE48-EE65894D744E}" type="presParOf" srcId="{7D8DDDDE-AF13-4E1B-8CA1-F1F0A1C19651}" destId="{11CD3E38-A0F4-49E1-86F0-832822660C90}" srcOrd="1" destOrd="0" presId="urn:microsoft.com/office/officeart/2018/2/layout/IconVerticalSolidList"/>
    <dgm:cxn modelId="{091C8BB2-E9E5-43E6-8E6C-0C609F8E5EB7}" type="presParOf" srcId="{7D8DDDDE-AF13-4E1B-8CA1-F1F0A1C19651}" destId="{27542BA4-2185-40B8-AE2E-C56119B4B0E9}" srcOrd="2" destOrd="0" presId="urn:microsoft.com/office/officeart/2018/2/layout/IconVerticalSolidList"/>
    <dgm:cxn modelId="{2192816A-2034-4CBB-9FB8-91581C0B8B80}" type="presParOf" srcId="{7D8DDDDE-AF13-4E1B-8CA1-F1F0A1C19651}" destId="{ED887936-D623-45A7-82A7-B5BA73392C04}" srcOrd="3" destOrd="0" presId="urn:microsoft.com/office/officeart/2018/2/layout/IconVerticalSolidList"/>
    <dgm:cxn modelId="{94790484-74EB-4160-85B1-416D1F1578B0}" type="presParOf" srcId="{64A900C9-53EC-4F39-BBEA-61D89D7D05B0}" destId="{1769256C-49BA-487C-ABB7-E68877D40D82}" srcOrd="9" destOrd="0" presId="urn:microsoft.com/office/officeart/2018/2/layout/IconVerticalSolidList"/>
    <dgm:cxn modelId="{E14EE1BE-9BA9-4AC1-955F-6A03896C39FE}" type="presParOf" srcId="{64A900C9-53EC-4F39-BBEA-61D89D7D05B0}" destId="{F01EB690-A84D-4C62-9BCB-59E51D792E7E}" srcOrd="10" destOrd="0" presId="urn:microsoft.com/office/officeart/2018/2/layout/IconVerticalSolidList"/>
    <dgm:cxn modelId="{07F4DA7E-D007-42AE-9828-E4B67EF0E9F0}" type="presParOf" srcId="{F01EB690-A84D-4C62-9BCB-59E51D792E7E}" destId="{0084A22C-01F9-4494-9B1E-49B85BD3CA56}" srcOrd="0" destOrd="0" presId="urn:microsoft.com/office/officeart/2018/2/layout/IconVerticalSolidList"/>
    <dgm:cxn modelId="{EDA66F46-237E-4EB7-AC87-9D379B6003CC}" type="presParOf" srcId="{F01EB690-A84D-4C62-9BCB-59E51D792E7E}" destId="{AE249F5F-238B-435C-BE3A-5ACDF8AAB912}" srcOrd="1" destOrd="0" presId="urn:microsoft.com/office/officeart/2018/2/layout/IconVerticalSolidList"/>
    <dgm:cxn modelId="{0DC15FB3-0BA0-46AC-B3E2-CBCBBAF60714}" type="presParOf" srcId="{F01EB690-A84D-4C62-9BCB-59E51D792E7E}" destId="{1E9AFF46-6C82-4A11-B68F-0FC7A24B96AC}" srcOrd="2" destOrd="0" presId="urn:microsoft.com/office/officeart/2018/2/layout/IconVerticalSolidList"/>
    <dgm:cxn modelId="{A23DDA4F-FDF4-4AA2-A2FD-CBA1EA42B167}" type="presParOf" srcId="{F01EB690-A84D-4C62-9BCB-59E51D792E7E}" destId="{0614A8FE-F01E-4E6C-A7AF-FCFCAF4C22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490BE3-9923-4173-98A5-62FE70B005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8AB2A0-5C2B-4D82-B3A0-E980C2364D7B}">
      <dgm:prSet/>
      <dgm:spPr/>
      <dgm:t>
        <a:bodyPr/>
        <a:lstStyle/>
        <a:p>
          <a:r>
            <a:rPr lang="es-ES" dirty="0"/>
            <a:t>Técnicas de </a:t>
          </a:r>
          <a:r>
            <a:rPr lang="es-ES" i="1" dirty="0" err="1"/>
            <a:t>revenue</a:t>
          </a:r>
          <a:r>
            <a:rPr lang="es-ES" i="1" dirty="0"/>
            <a:t> </a:t>
          </a:r>
          <a:r>
            <a:rPr lang="es-ES" i="1" dirty="0" err="1"/>
            <a:t>management</a:t>
          </a:r>
          <a:r>
            <a:rPr lang="es-ES" i="1" dirty="0"/>
            <a:t> </a:t>
          </a:r>
          <a:r>
            <a:rPr lang="es-ES" i="0" dirty="0"/>
            <a:t>para recomendación </a:t>
          </a:r>
          <a:r>
            <a:rPr lang="es-ES" dirty="0"/>
            <a:t>de precios en la industria de las aerolíneas</a:t>
          </a:r>
          <a:endParaRPr lang="en-US" dirty="0"/>
        </a:p>
      </dgm:t>
    </dgm:pt>
    <dgm:pt modelId="{B7E68D1A-12C0-4E28-A2CC-F688F0FE9F85}" type="parTrans" cxnId="{0E4CECA3-A43D-4A86-B912-D90D861A8230}">
      <dgm:prSet/>
      <dgm:spPr/>
      <dgm:t>
        <a:bodyPr/>
        <a:lstStyle/>
        <a:p>
          <a:endParaRPr lang="en-US"/>
        </a:p>
      </dgm:t>
    </dgm:pt>
    <dgm:pt modelId="{C35A3E3B-298F-424B-A26C-FAFC7B1C75B1}" type="sibTrans" cxnId="{0E4CECA3-A43D-4A86-B912-D90D861A8230}">
      <dgm:prSet/>
      <dgm:spPr/>
      <dgm:t>
        <a:bodyPr/>
        <a:lstStyle/>
        <a:p>
          <a:endParaRPr lang="en-US"/>
        </a:p>
      </dgm:t>
    </dgm:pt>
    <dgm:pt modelId="{7E3C9DAF-A247-486D-BF42-3D1FB2EA9DE6}">
      <dgm:prSet/>
      <dgm:spPr/>
      <dgm:t>
        <a:bodyPr/>
        <a:lstStyle/>
        <a:p>
          <a:r>
            <a:rPr lang="es-ES"/>
            <a:t>RMS comerciales (</a:t>
          </a:r>
          <a:r>
            <a:rPr lang="es-ES" i="1"/>
            <a:t>IDeaS</a:t>
          </a:r>
          <a:r>
            <a:rPr lang="es-ES"/>
            <a:t>, </a:t>
          </a:r>
          <a:r>
            <a:rPr lang="es-ES" i="1"/>
            <a:t>JDA</a:t>
          </a:r>
          <a:r>
            <a:rPr lang="es-ES"/>
            <a:t>)</a:t>
          </a:r>
          <a:endParaRPr lang="en-US"/>
        </a:p>
      </dgm:t>
    </dgm:pt>
    <dgm:pt modelId="{2E00A9F5-C344-4CD1-97B4-0DB0D82873C8}" type="parTrans" cxnId="{68BB13A3-A708-4AC1-A4E5-245B4584729E}">
      <dgm:prSet/>
      <dgm:spPr/>
      <dgm:t>
        <a:bodyPr/>
        <a:lstStyle/>
        <a:p>
          <a:endParaRPr lang="en-US"/>
        </a:p>
      </dgm:t>
    </dgm:pt>
    <dgm:pt modelId="{69238365-0B7F-4DD0-9894-98E23DD96B00}" type="sibTrans" cxnId="{68BB13A3-A708-4AC1-A4E5-245B4584729E}">
      <dgm:prSet/>
      <dgm:spPr/>
      <dgm:t>
        <a:bodyPr/>
        <a:lstStyle/>
        <a:p>
          <a:endParaRPr lang="en-US"/>
        </a:p>
      </dgm:t>
    </dgm:pt>
    <dgm:pt modelId="{4DABB33B-B1E2-473C-BE3A-64630A125351}">
      <dgm:prSet/>
      <dgm:spPr/>
      <dgm:t>
        <a:bodyPr/>
        <a:lstStyle/>
        <a:p>
          <a:r>
            <a:rPr lang="es-ES"/>
            <a:t>Programación dinámica (procesos de Markov)</a:t>
          </a:r>
          <a:endParaRPr lang="en-US"/>
        </a:p>
      </dgm:t>
    </dgm:pt>
    <dgm:pt modelId="{60D5AD23-E9EB-45EB-81C3-CE0E68037B2A}" type="parTrans" cxnId="{66C242C2-E757-49E2-B1A2-FF60F92D9A51}">
      <dgm:prSet/>
      <dgm:spPr/>
      <dgm:t>
        <a:bodyPr/>
        <a:lstStyle/>
        <a:p>
          <a:endParaRPr lang="en-US"/>
        </a:p>
      </dgm:t>
    </dgm:pt>
    <dgm:pt modelId="{461642EF-F811-4182-B4A1-0E3CEFC7465F}" type="sibTrans" cxnId="{66C242C2-E757-49E2-B1A2-FF60F92D9A51}">
      <dgm:prSet/>
      <dgm:spPr/>
      <dgm:t>
        <a:bodyPr/>
        <a:lstStyle/>
        <a:p>
          <a:endParaRPr lang="en-US"/>
        </a:p>
      </dgm:t>
    </dgm:pt>
    <dgm:pt modelId="{885A4EFD-0C58-4633-86C5-B55C17C7DA5E}" type="pres">
      <dgm:prSet presAssocID="{3F490BE3-9923-4173-98A5-62FE70B0054D}" presName="root" presStyleCnt="0">
        <dgm:presLayoutVars>
          <dgm:dir/>
          <dgm:resizeHandles val="exact"/>
        </dgm:presLayoutVars>
      </dgm:prSet>
      <dgm:spPr/>
    </dgm:pt>
    <dgm:pt modelId="{D29B007E-AA73-4857-A604-CA392288E7B4}" type="pres">
      <dgm:prSet presAssocID="{558AB2A0-5C2B-4D82-B3A0-E980C2364D7B}" presName="compNode" presStyleCnt="0"/>
      <dgm:spPr/>
    </dgm:pt>
    <dgm:pt modelId="{6A94AE83-2E8C-4837-AF56-37D0007AFCFF}" type="pres">
      <dgm:prSet presAssocID="{558AB2A0-5C2B-4D82-B3A0-E980C2364D7B}" presName="bgRect" presStyleLbl="bgShp" presStyleIdx="0" presStyleCnt="3"/>
      <dgm:spPr/>
    </dgm:pt>
    <dgm:pt modelId="{A5C29C05-8D97-4EA7-BF81-503CCF48A351}" type="pres">
      <dgm:prSet presAssocID="{558AB2A0-5C2B-4D82-B3A0-E980C2364D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384F015-C12F-43BA-A398-85A957CA2D33}" type="pres">
      <dgm:prSet presAssocID="{558AB2A0-5C2B-4D82-B3A0-E980C2364D7B}" presName="spaceRect" presStyleCnt="0"/>
      <dgm:spPr/>
    </dgm:pt>
    <dgm:pt modelId="{D98E687E-0D39-4069-9AF4-BD944BCA16CB}" type="pres">
      <dgm:prSet presAssocID="{558AB2A0-5C2B-4D82-B3A0-E980C2364D7B}" presName="parTx" presStyleLbl="revTx" presStyleIdx="0" presStyleCnt="3">
        <dgm:presLayoutVars>
          <dgm:chMax val="0"/>
          <dgm:chPref val="0"/>
        </dgm:presLayoutVars>
      </dgm:prSet>
      <dgm:spPr/>
    </dgm:pt>
    <dgm:pt modelId="{CDBADAC0-AD5C-4E47-A2CC-24C64AC4CDE8}" type="pres">
      <dgm:prSet presAssocID="{C35A3E3B-298F-424B-A26C-FAFC7B1C75B1}" presName="sibTrans" presStyleCnt="0"/>
      <dgm:spPr/>
    </dgm:pt>
    <dgm:pt modelId="{8A41E0DE-FB8B-4868-8A0E-6416FA0A61EC}" type="pres">
      <dgm:prSet presAssocID="{7E3C9DAF-A247-486D-BF42-3D1FB2EA9DE6}" presName="compNode" presStyleCnt="0"/>
      <dgm:spPr/>
    </dgm:pt>
    <dgm:pt modelId="{E5C316A4-A06C-4A4E-9619-5EDB9BD806D7}" type="pres">
      <dgm:prSet presAssocID="{7E3C9DAF-A247-486D-BF42-3D1FB2EA9DE6}" presName="bgRect" presStyleLbl="bgShp" presStyleIdx="1" presStyleCnt="3"/>
      <dgm:spPr/>
    </dgm:pt>
    <dgm:pt modelId="{E0370FFE-DC4E-424A-9099-6355C087CEDF}" type="pres">
      <dgm:prSet presAssocID="{7E3C9DAF-A247-486D-BF42-3D1FB2EA9D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62EBC2D-695E-4941-9E5B-C0C4F04AFECB}" type="pres">
      <dgm:prSet presAssocID="{7E3C9DAF-A247-486D-BF42-3D1FB2EA9DE6}" presName="spaceRect" presStyleCnt="0"/>
      <dgm:spPr/>
    </dgm:pt>
    <dgm:pt modelId="{2EF5ACC6-97A0-4B33-A035-270FCFD023A6}" type="pres">
      <dgm:prSet presAssocID="{7E3C9DAF-A247-486D-BF42-3D1FB2EA9DE6}" presName="parTx" presStyleLbl="revTx" presStyleIdx="1" presStyleCnt="3">
        <dgm:presLayoutVars>
          <dgm:chMax val="0"/>
          <dgm:chPref val="0"/>
        </dgm:presLayoutVars>
      </dgm:prSet>
      <dgm:spPr/>
    </dgm:pt>
    <dgm:pt modelId="{2D612BE0-0681-4110-B1EE-E1F2CD7E3844}" type="pres">
      <dgm:prSet presAssocID="{69238365-0B7F-4DD0-9894-98E23DD96B00}" presName="sibTrans" presStyleCnt="0"/>
      <dgm:spPr/>
    </dgm:pt>
    <dgm:pt modelId="{B793ABA4-BADF-4532-82BC-7990FB29882D}" type="pres">
      <dgm:prSet presAssocID="{4DABB33B-B1E2-473C-BE3A-64630A125351}" presName="compNode" presStyleCnt="0"/>
      <dgm:spPr/>
    </dgm:pt>
    <dgm:pt modelId="{9E1C9D8B-A25A-4245-A75D-7D0DDE4C7BE3}" type="pres">
      <dgm:prSet presAssocID="{4DABB33B-B1E2-473C-BE3A-64630A125351}" presName="bgRect" presStyleLbl="bgShp" presStyleIdx="2" presStyleCnt="3"/>
      <dgm:spPr/>
    </dgm:pt>
    <dgm:pt modelId="{0976E44E-EAA9-40FA-8CA7-6605179DA4E8}" type="pres">
      <dgm:prSet presAssocID="{4DABB33B-B1E2-473C-BE3A-64630A1253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11DC171-523C-4652-AD8B-F3AF84340415}" type="pres">
      <dgm:prSet presAssocID="{4DABB33B-B1E2-473C-BE3A-64630A125351}" presName="spaceRect" presStyleCnt="0"/>
      <dgm:spPr/>
    </dgm:pt>
    <dgm:pt modelId="{A87F0895-A0F7-492F-84AF-A26C62C29219}" type="pres">
      <dgm:prSet presAssocID="{4DABB33B-B1E2-473C-BE3A-64630A1253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FE7DF2F-7EEE-4385-A8ED-779F374E62F7}" type="presOf" srcId="{3F490BE3-9923-4173-98A5-62FE70B0054D}" destId="{885A4EFD-0C58-4633-86C5-B55C17C7DA5E}" srcOrd="0" destOrd="0" presId="urn:microsoft.com/office/officeart/2018/2/layout/IconVerticalSolidList"/>
    <dgm:cxn modelId="{68BB13A3-A708-4AC1-A4E5-245B4584729E}" srcId="{3F490BE3-9923-4173-98A5-62FE70B0054D}" destId="{7E3C9DAF-A247-486D-BF42-3D1FB2EA9DE6}" srcOrd="1" destOrd="0" parTransId="{2E00A9F5-C344-4CD1-97B4-0DB0D82873C8}" sibTransId="{69238365-0B7F-4DD0-9894-98E23DD96B00}"/>
    <dgm:cxn modelId="{0E4CECA3-A43D-4A86-B912-D90D861A8230}" srcId="{3F490BE3-9923-4173-98A5-62FE70B0054D}" destId="{558AB2A0-5C2B-4D82-B3A0-E980C2364D7B}" srcOrd="0" destOrd="0" parTransId="{B7E68D1A-12C0-4E28-A2CC-F688F0FE9F85}" sibTransId="{C35A3E3B-298F-424B-A26C-FAFC7B1C75B1}"/>
    <dgm:cxn modelId="{778A42BE-B840-4F8E-8A24-2694305BCBFD}" type="presOf" srcId="{4DABB33B-B1E2-473C-BE3A-64630A125351}" destId="{A87F0895-A0F7-492F-84AF-A26C62C29219}" srcOrd="0" destOrd="0" presId="urn:microsoft.com/office/officeart/2018/2/layout/IconVerticalSolidList"/>
    <dgm:cxn modelId="{66C242C2-E757-49E2-B1A2-FF60F92D9A51}" srcId="{3F490BE3-9923-4173-98A5-62FE70B0054D}" destId="{4DABB33B-B1E2-473C-BE3A-64630A125351}" srcOrd="2" destOrd="0" parTransId="{60D5AD23-E9EB-45EB-81C3-CE0E68037B2A}" sibTransId="{461642EF-F811-4182-B4A1-0E3CEFC7465F}"/>
    <dgm:cxn modelId="{37301BE2-450A-4481-B77B-35F8A2FCCBF9}" type="presOf" srcId="{7E3C9DAF-A247-486D-BF42-3D1FB2EA9DE6}" destId="{2EF5ACC6-97A0-4B33-A035-270FCFD023A6}" srcOrd="0" destOrd="0" presId="urn:microsoft.com/office/officeart/2018/2/layout/IconVerticalSolidList"/>
    <dgm:cxn modelId="{0EBE3EF2-7F31-46A4-BAF4-9B12307B5E47}" type="presOf" srcId="{558AB2A0-5C2B-4D82-B3A0-E980C2364D7B}" destId="{D98E687E-0D39-4069-9AF4-BD944BCA16CB}" srcOrd="0" destOrd="0" presId="urn:microsoft.com/office/officeart/2018/2/layout/IconVerticalSolidList"/>
    <dgm:cxn modelId="{50E00A1D-B0B1-46CC-8115-9E8E3D8E6FAC}" type="presParOf" srcId="{885A4EFD-0C58-4633-86C5-B55C17C7DA5E}" destId="{D29B007E-AA73-4857-A604-CA392288E7B4}" srcOrd="0" destOrd="0" presId="urn:microsoft.com/office/officeart/2018/2/layout/IconVerticalSolidList"/>
    <dgm:cxn modelId="{916131DC-DD6C-4DCA-BCDF-44ED07BDB272}" type="presParOf" srcId="{D29B007E-AA73-4857-A604-CA392288E7B4}" destId="{6A94AE83-2E8C-4837-AF56-37D0007AFCFF}" srcOrd="0" destOrd="0" presId="urn:microsoft.com/office/officeart/2018/2/layout/IconVerticalSolidList"/>
    <dgm:cxn modelId="{E1F2A9C3-31DE-4BCF-8F52-31AD822B857C}" type="presParOf" srcId="{D29B007E-AA73-4857-A604-CA392288E7B4}" destId="{A5C29C05-8D97-4EA7-BF81-503CCF48A351}" srcOrd="1" destOrd="0" presId="urn:microsoft.com/office/officeart/2018/2/layout/IconVerticalSolidList"/>
    <dgm:cxn modelId="{818F69D2-79B3-4D5E-93FF-8EF772401D8C}" type="presParOf" srcId="{D29B007E-AA73-4857-A604-CA392288E7B4}" destId="{4384F015-C12F-43BA-A398-85A957CA2D33}" srcOrd="2" destOrd="0" presId="urn:microsoft.com/office/officeart/2018/2/layout/IconVerticalSolidList"/>
    <dgm:cxn modelId="{5C5B96F2-F72F-46CA-BE39-B9D1275D9FA8}" type="presParOf" srcId="{D29B007E-AA73-4857-A604-CA392288E7B4}" destId="{D98E687E-0D39-4069-9AF4-BD944BCA16CB}" srcOrd="3" destOrd="0" presId="urn:microsoft.com/office/officeart/2018/2/layout/IconVerticalSolidList"/>
    <dgm:cxn modelId="{8CE297D4-0363-406F-BB23-E2D213BDCF54}" type="presParOf" srcId="{885A4EFD-0C58-4633-86C5-B55C17C7DA5E}" destId="{CDBADAC0-AD5C-4E47-A2CC-24C64AC4CDE8}" srcOrd="1" destOrd="0" presId="urn:microsoft.com/office/officeart/2018/2/layout/IconVerticalSolidList"/>
    <dgm:cxn modelId="{3FB85AB4-55E1-4C19-BE18-5D020980938F}" type="presParOf" srcId="{885A4EFD-0C58-4633-86C5-B55C17C7DA5E}" destId="{8A41E0DE-FB8B-4868-8A0E-6416FA0A61EC}" srcOrd="2" destOrd="0" presId="urn:microsoft.com/office/officeart/2018/2/layout/IconVerticalSolidList"/>
    <dgm:cxn modelId="{1E437FBD-4C85-47B7-938D-0B85FC328135}" type="presParOf" srcId="{8A41E0DE-FB8B-4868-8A0E-6416FA0A61EC}" destId="{E5C316A4-A06C-4A4E-9619-5EDB9BD806D7}" srcOrd="0" destOrd="0" presId="urn:microsoft.com/office/officeart/2018/2/layout/IconVerticalSolidList"/>
    <dgm:cxn modelId="{1EDD2DF5-7604-4266-B9C7-E95512689B79}" type="presParOf" srcId="{8A41E0DE-FB8B-4868-8A0E-6416FA0A61EC}" destId="{E0370FFE-DC4E-424A-9099-6355C087CEDF}" srcOrd="1" destOrd="0" presId="urn:microsoft.com/office/officeart/2018/2/layout/IconVerticalSolidList"/>
    <dgm:cxn modelId="{2401B041-3FE6-41F0-8404-90F67858E8BF}" type="presParOf" srcId="{8A41E0DE-FB8B-4868-8A0E-6416FA0A61EC}" destId="{B62EBC2D-695E-4941-9E5B-C0C4F04AFECB}" srcOrd="2" destOrd="0" presId="urn:microsoft.com/office/officeart/2018/2/layout/IconVerticalSolidList"/>
    <dgm:cxn modelId="{DF4F4DCF-F436-4FA8-A0D0-AE223DDC3E51}" type="presParOf" srcId="{8A41E0DE-FB8B-4868-8A0E-6416FA0A61EC}" destId="{2EF5ACC6-97A0-4B33-A035-270FCFD023A6}" srcOrd="3" destOrd="0" presId="urn:microsoft.com/office/officeart/2018/2/layout/IconVerticalSolidList"/>
    <dgm:cxn modelId="{D099F14B-976E-424F-A8E9-09E7D970EEA0}" type="presParOf" srcId="{885A4EFD-0C58-4633-86C5-B55C17C7DA5E}" destId="{2D612BE0-0681-4110-B1EE-E1F2CD7E3844}" srcOrd="3" destOrd="0" presId="urn:microsoft.com/office/officeart/2018/2/layout/IconVerticalSolidList"/>
    <dgm:cxn modelId="{1E931169-56C2-4D8D-8931-0DC20D33149A}" type="presParOf" srcId="{885A4EFD-0C58-4633-86C5-B55C17C7DA5E}" destId="{B793ABA4-BADF-4532-82BC-7990FB29882D}" srcOrd="4" destOrd="0" presId="urn:microsoft.com/office/officeart/2018/2/layout/IconVerticalSolidList"/>
    <dgm:cxn modelId="{48FF9CAB-5C7F-4F3A-9E22-E6872524C13C}" type="presParOf" srcId="{B793ABA4-BADF-4532-82BC-7990FB29882D}" destId="{9E1C9D8B-A25A-4245-A75D-7D0DDE4C7BE3}" srcOrd="0" destOrd="0" presId="urn:microsoft.com/office/officeart/2018/2/layout/IconVerticalSolidList"/>
    <dgm:cxn modelId="{AA2E29CE-22E5-458F-8ABF-E6491CCF2E2C}" type="presParOf" srcId="{B793ABA4-BADF-4532-82BC-7990FB29882D}" destId="{0976E44E-EAA9-40FA-8CA7-6605179DA4E8}" srcOrd="1" destOrd="0" presId="urn:microsoft.com/office/officeart/2018/2/layout/IconVerticalSolidList"/>
    <dgm:cxn modelId="{D81803BB-BA92-4AF7-8B3E-7E59FAF6B01E}" type="presParOf" srcId="{B793ABA4-BADF-4532-82BC-7990FB29882D}" destId="{211DC171-523C-4652-AD8B-F3AF84340415}" srcOrd="2" destOrd="0" presId="urn:microsoft.com/office/officeart/2018/2/layout/IconVerticalSolidList"/>
    <dgm:cxn modelId="{152E8CF0-B288-4DDA-8F3C-0C94AF6E2AD1}" type="presParOf" srcId="{B793ABA4-BADF-4532-82BC-7990FB29882D}" destId="{A87F0895-A0F7-492F-84AF-A26C62C292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78E2D8-E512-4A90-BDD1-AA9BF565A5C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A88CB-B795-461C-BAF4-8532B0A01B00}">
      <dgm:prSet/>
      <dgm:spPr/>
      <dgm:t>
        <a:bodyPr/>
        <a:lstStyle/>
        <a:p>
          <a:r>
            <a:rPr lang="es-ES" dirty="0"/>
            <a:t>Modelo ARA</a:t>
          </a:r>
          <a:endParaRPr lang="en-US" dirty="0"/>
        </a:p>
      </dgm:t>
    </dgm:pt>
    <dgm:pt modelId="{D8126276-FFD3-4D60-ACFA-D40430FE6A98}" type="parTrans" cxnId="{3806A998-16CC-491D-9F49-693E018D630F}">
      <dgm:prSet/>
      <dgm:spPr/>
      <dgm:t>
        <a:bodyPr/>
        <a:lstStyle/>
        <a:p>
          <a:endParaRPr lang="en-US"/>
        </a:p>
      </dgm:t>
    </dgm:pt>
    <dgm:pt modelId="{394DDA37-0CDE-41BF-A092-869B97C27588}" type="sibTrans" cxnId="{3806A998-16CC-491D-9F49-693E018D630F}">
      <dgm:prSet/>
      <dgm:spPr/>
      <dgm:t>
        <a:bodyPr/>
        <a:lstStyle/>
        <a:p>
          <a:endParaRPr lang="en-US"/>
        </a:p>
      </dgm:t>
    </dgm:pt>
    <dgm:pt modelId="{38570045-FC6B-43D3-A2B1-263DF0F6DD42}">
      <dgm:prSet/>
      <dgm:spPr/>
      <dgm:t>
        <a:bodyPr/>
        <a:lstStyle/>
        <a:p>
          <a:r>
            <a:rPr lang="es-ES"/>
            <a:t>Modelo estimador de demanda</a:t>
          </a:r>
          <a:endParaRPr lang="en-US"/>
        </a:p>
      </dgm:t>
    </dgm:pt>
    <dgm:pt modelId="{2F3745D7-2270-4B94-A625-9F9756456D65}" type="parTrans" cxnId="{F4A29ED1-53F6-4DE5-AA28-2E3A417A6398}">
      <dgm:prSet/>
      <dgm:spPr/>
      <dgm:t>
        <a:bodyPr/>
        <a:lstStyle/>
        <a:p>
          <a:endParaRPr lang="en-US"/>
        </a:p>
      </dgm:t>
    </dgm:pt>
    <dgm:pt modelId="{DB82083F-B4C0-4DF4-86FB-ACA14CAAB8D4}" type="sibTrans" cxnId="{F4A29ED1-53F6-4DE5-AA28-2E3A417A6398}">
      <dgm:prSet/>
      <dgm:spPr/>
      <dgm:t>
        <a:bodyPr/>
        <a:lstStyle/>
        <a:p>
          <a:endParaRPr lang="en-US"/>
        </a:p>
      </dgm:t>
    </dgm:pt>
    <dgm:pt modelId="{70D32147-07D2-44BA-865E-C74F4B9BA844}">
      <dgm:prSet/>
      <dgm:spPr/>
      <dgm:t>
        <a:bodyPr/>
        <a:lstStyle/>
        <a:p>
          <a:r>
            <a:rPr lang="es-ES"/>
            <a:t>Modelo de regresión</a:t>
          </a:r>
          <a:endParaRPr lang="en-US"/>
        </a:p>
      </dgm:t>
    </dgm:pt>
    <dgm:pt modelId="{D2C0D17E-4948-49B6-B225-0A2B2E693A24}" type="parTrans" cxnId="{C0F6ADD7-A0BC-4BDF-8E01-8CB8F5C12F8C}">
      <dgm:prSet/>
      <dgm:spPr/>
      <dgm:t>
        <a:bodyPr/>
        <a:lstStyle/>
        <a:p>
          <a:endParaRPr lang="en-US"/>
        </a:p>
      </dgm:t>
    </dgm:pt>
    <dgm:pt modelId="{3C659170-3076-4EAD-9A07-B429EE357C62}" type="sibTrans" cxnId="{C0F6ADD7-A0BC-4BDF-8E01-8CB8F5C12F8C}">
      <dgm:prSet/>
      <dgm:spPr/>
      <dgm:t>
        <a:bodyPr/>
        <a:lstStyle/>
        <a:p>
          <a:endParaRPr lang="en-US"/>
        </a:p>
      </dgm:t>
    </dgm:pt>
    <dgm:pt modelId="{9ED6A629-EB81-4F4E-BF1A-DB5E0D419E4E}">
      <dgm:prSet/>
      <dgm:spPr/>
      <dgm:t>
        <a:bodyPr/>
        <a:lstStyle/>
        <a:p>
          <a:r>
            <a:rPr lang="es-ES" dirty="0"/>
            <a:t>Modelo basado en la ocupación</a:t>
          </a:r>
          <a:endParaRPr lang="en-US" dirty="0"/>
        </a:p>
      </dgm:t>
    </dgm:pt>
    <dgm:pt modelId="{81A0168F-6853-47CD-A56F-A0E10326E226}" type="parTrans" cxnId="{B9BD15D1-67BB-49F2-A7E5-B9E9CDB1FA56}">
      <dgm:prSet/>
      <dgm:spPr/>
      <dgm:t>
        <a:bodyPr/>
        <a:lstStyle/>
        <a:p>
          <a:endParaRPr lang="en-US"/>
        </a:p>
      </dgm:t>
    </dgm:pt>
    <dgm:pt modelId="{805345CE-F6BE-4C9F-8130-AB2CEBA42A54}" type="sibTrans" cxnId="{B9BD15D1-67BB-49F2-A7E5-B9E9CDB1FA56}">
      <dgm:prSet/>
      <dgm:spPr/>
      <dgm:t>
        <a:bodyPr/>
        <a:lstStyle/>
        <a:p>
          <a:endParaRPr lang="en-US"/>
        </a:p>
      </dgm:t>
    </dgm:pt>
    <dgm:pt modelId="{D448C094-326F-49D2-B215-D7A3BD4995D8}">
      <dgm:prSet/>
      <dgm:spPr/>
      <dgm:t>
        <a:bodyPr/>
        <a:lstStyle/>
        <a:p>
          <a:r>
            <a:rPr lang="es-ES"/>
            <a:t>Sistema de optimización</a:t>
          </a:r>
          <a:endParaRPr lang="en-US"/>
        </a:p>
      </dgm:t>
    </dgm:pt>
    <dgm:pt modelId="{B8DF076F-DA29-46FA-A312-1FC9AB76E618}" type="parTrans" cxnId="{7A8EC101-6A01-4CD0-AEAD-5877E556B728}">
      <dgm:prSet/>
      <dgm:spPr/>
      <dgm:t>
        <a:bodyPr/>
        <a:lstStyle/>
        <a:p>
          <a:endParaRPr lang="en-US"/>
        </a:p>
      </dgm:t>
    </dgm:pt>
    <dgm:pt modelId="{484AB11B-7FE9-4451-A955-3366BA276F7E}" type="sibTrans" cxnId="{7A8EC101-6A01-4CD0-AEAD-5877E556B728}">
      <dgm:prSet/>
      <dgm:spPr/>
      <dgm:t>
        <a:bodyPr/>
        <a:lstStyle/>
        <a:p>
          <a:endParaRPr lang="en-US"/>
        </a:p>
      </dgm:t>
    </dgm:pt>
    <dgm:pt modelId="{3760FF51-41BB-DE46-A5DF-1227B5DE7DA8}" type="pres">
      <dgm:prSet presAssocID="{F078E2D8-E512-4A90-BDD1-AA9BF565A5C1}" presName="outerComposite" presStyleCnt="0">
        <dgm:presLayoutVars>
          <dgm:chMax val="5"/>
          <dgm:dir/>
          <dgm:resizeHandles val="exact"/>
        </dgm:presLayoutVars>
      </dgm:prSet>
      <dgm:spPr/>
    </dgm:pt>
    <dgm:pt modelId="{4B97CB42-CABE-A94B-AED5-3264CA4F871E}" type="pres">
      <dgm:prSet presAssocID="{F078E2D8-E512-4A90-BDD1-AA9BF565A5C1}" presName="dummyMaxCanvas" presStyleCnt="0">
        <dgm:presLayoutVars/>
      </dgm:prSet>
      <dgm:spPr/>
    </dgm:pt>
    <dgm:pt modelId="{B4EF1486-F64B-CE44-B5C0-FF9EEB417BCB}" type="pres">
      <dgm:prSet presAssocID="{F078E2D8-E512-4A90-BDD1-AA9BF565A5C1}" presName="FiveNodes_1" presStyleLbl="node1" presStyleIdx="0" presStyleCnt="5">
        <dgm:presLayoutVars>
          <dgm:bulletEnabled val="1"/>
        </dgm:presLayoutVars>
      </dgm:prSet>
      <dgm:spPr/>
    </dgm:pt>
    <dgm:pt modelId="{DED2C7AA-1DE2-D048-BF09-345434447F46}" type="pres">
      <dgm:prSet presAssocID="{F078E2D8-E512-4A90-BDD1-AA9BF565A5C1}" presName="FiveNodes_2" presStyleLbl="node1" presStyleIdx="1" presStyleCnt="5">
        <dgm:presLayoutVars>
          <dgm:bulletEnabled val="1"/>
        </dgm:presLayoutVars>
      </dgm:prSet>
      <dgm:spPr/>
    </dgm:pt>
    <dgm:pt modelId="{EAC9E254-1CDB-594E-BA69-CA6DCC48AB13}" type="pres">
      <dgm:prSet presAssocID="{F078E2D8-E512-4A90-BDD1-AA9BF565A5C1}" presName="FiveNodes_3" presStyleLbl="node1" presStyleIdx="2" presStyleCnt="5">
        <dgm:presLayoutVars>
          <dgm:bulletEnabled val="1"/>
        </dgm:presLayoutVars>
      </dgm:prSet>
      <dgm:spPr/>
    </dgm:pt>
    <dgm:pt modelId="{DA4BA8A1-CAFB-C443-B4FA-7BD73270E590}" type="pres">
      <dgm:prSet presAssocID="{F078E2D8-E512-4A90-BDD1-AA9BF565A5C1}" presName="FiveNodes_4" presStyleLbl="node1" presStyleIdx="3" presStyleCnt="5">
        <dgm:presLayoutVars>
          <dgm:bulletEnabled val="1"/>
        </dgm:presLayoutVars>
      </dgm:prSet>
      <dgm:spPr/>
    </dgm:pt>
    <dgm:pt modelId="{F18DBEFC-975E-1F4F-9F6B-836E838B7280}" type="pres">
      <dgm:prSet presAssocID="{F078E2D8-E512-4A90-BDD1-AA9BF565A5C1}" presName="FiveNodes_5" presStyleLbl="node1" presStyleIdx="4" presStyleCnt="5">
        <dgm:presLayoutVars>
          <dgm:bulletEnabled val="1"/>
        </dgm:presLayoutVars>
      </dgm:prSet>
      <dgm:spPr/>
    </dgm:pt>
    <dgm:pt modelId="{190DAD98-4C17-9247-98F3-AB53D65F78AB}" type="pres">
      <dgm:prSet presAssocID="{F078E2D8-E512-4A90-BDD1-AA9BF565A5C1}" presName="FiveConn_1-2" presStyleLbl="fgAccFollowNode1" presStyleIdx="0" presStyleCnt="4">
        <dgm:presLayoutVars>
          <dgm:bulletEnabled val="1"/>
        </dgm:presLayoutVars>
      </dgm:prSet>
      <dgm:spPr/>
    </dgm:pt>
    <dgm:pt modelId="{D8E39F2C-EDB4-B741-8DF5-8DBD2AFB29DB}" type="pres">
      <dgm:prSet presAssocID="{F078E2D8-E512-4A90-BDD1-AA9BF565A5C1}" presName="FiveConn_2-3" presStyleLbl="fgAccFollowNode1" presStyleIdx="1" presStyleCnt="4">
        <dgm:presLayoutVars>
          <dgm:bulletEnabled val="1"/>
        </dgm:presLayoutVars>
      </dgm:prSet>
      <dgm:spPr/>
    </dgm:pt>
    <dgm:pt modelId="{7D793CA0-F858-0E43-BE50-D797832889D6}" type="pres">
      <dgm:prSet presAssocID="{F078E2D8-E512-4A90-BDD1-AA9BF565A5C1}" presName="FiveConn_3-4" presStyleLbl="fgAccFollowNode1" presStyleIdx="2" presStyleCnt="4">
        <dgm:presLayoutVars>
          <dgm:bulletEnabled val="1"/>
        </dgm:presLayoutVars>
      </dgm:prSet>
      <dgm:spPr/>
    </dgm:pt>
    <dgm:pt modelId="{3E655492-639D-C245-8ADB-B0472ECBD8DE}" type="pres">
      <dgm:prSet presAssocID="{F078E2D8-E512-4A90-BDD1-AA9BF565A5C1}" presName="FiveConn_4-5" presStyleLbl="fgAccFollowNode1" presStyleIdx="3" presStyleCnt="4">
        <dgm:presLayoutVars>
          <dgm:bulletEnabled val="1"/>
        </dgm:presLayoutVars>
      </dgm:prSet>
      <dgm:spPr/>
    </dgm:pt>
    <dgm:pt modelId="{EBE12678-E29F-2F45-9D3F-5ECAB4BE1119}" type="pres">
      <dgm:prSet presAssocID="{F078E2D8-E512-4A90-BDD1-AA9BF565A5C1}" presName="FiveNodes_1_text" presStyleLbl="node1" presStyleIdx="4" presStyleCnt="5">
        <dgm:presLayoutVars>
          <dgm:bulletEnabled val="1"/>
        </dgm:presLayoutVars>
      </dgm:prSet>
      <dgm:spPr/>
    </dgm:pt>
    <dgm:pt modelId="{0449725F-D85C-6A4E-97B7-6DEA061BD699}" type="pres">
      <dgm:prSet presAssocID="{F078E2D8-E512-4A90-BDD1-AA9BF565A5C1}" presName="FiveNodes_2_text" presStyleLbl="node1" presStyleIdx="4" presStyleCnt="5">
        <dgm:presLayoutVars>
          <dgm:bulletEnabled val="1"/>
        </dgm:presLayoutVars>
      </dgm:prSet>
      <dgm:spPr/>
    </dgm:pt>
    <dgm:pt modelId="{282B21BD-5377-2B46-BB5F-8B4E627C1A94}" type="pres">
      <dgm:prSet presAssocID="{F078E2D8-E512-4A90-BDD1-AA9BF565A5C1}" presName="FiveNodes_3_text" presStyleLbl="node1" presStyleIdx="4" presStyleCnt="5">
        <dgm:presLayoutVars>
          <dgm:bulletEnabled val="1"/>
        </dgm:presLayoutVars>
      </dgm:prSet>
      <dgm:spPr/>
    </dgm:pt>
    <dgm:pt modelId="{1B14E7F6-5EB3-B447-9E8A-BB4798668EEB}" type="pres">
      <dgm:prSet presAssocID="{F078E2D8-E512-4A90-BDD1-AA9BF565A5C1}" presName="FiveNodes_4_text" presStyleLbl="node1" presStyleIdx="4" presStyleCnt="5">
        <dgm:presLayoutVars>
          <dgm:bulletEnabled val="1"/>
        </dgm:presLayoutVars>
      </dgm:prSet>
      <dgm:spPr/>
    </dgm:pt>
    <dgm:pt modelId="{08657080-232A-0A4A-9A86-B003DE19EB52}" type="pres">
      <dgm:prSet presAssocID="{F078E2D8-E512-4A90-BDD1-AA9BF565A5C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A8EC101-6A01-4CD0-AEAD-5877E556B728}" srcId="{F078E2D8-E512-4A90-BDD1-AA9BF565A5C1}" destId="{D448C094-326F-49D2-B215-D7A3BD4995D8}" srcOrd="4" destOrd="0" parTransId="{B8DF076F-DA29-46FA-A312-1FC9AB76E618}" sibTransId="{484AB11B-7FE9-4451-A955-3366BA276F7E}"/>
    <dgm:cxn modelId="{5D72AD21-60C4-3843-83CF-2DDEFA9E6A59}" type="presOf" srcId="{70D32147-07D2-44BA-865E-C74F4B9BA844}" destId="{282B21BD-5377-2B46-BB5F-8B4E627C1A94}" srcOrd="1" destOrd="0" presId="urn:microsoft.com/office/officeart/2005/8/layout/vProcess5"/>
    <dgm:cxn modelId="{3545E325-5D8C-344A-A401-9A79E705003C}" type="presOf" srcId="{3C659170-3076-4EAD-9A07-B429EE357C62}" destId="{7D793CA0-F858-0E43-BE50-D797832889D6}" srcOrd="0" destOrd="0" presId="urn:microsoft.com/office/officeart/2005/8/layout/vProcess5"/>
    <dgm:cxn modelId="{152AC55B-65A4-2844-933D-57CE856F84A7}" type="presOf" srcId="{38570045-FC6B-43D3-A2B1-263DF0F6DD42}" destId="{0449725F-D85C-6A4E-97B7-6DEA061BD699}" srcOrd="1" destOrd="0" presId="urn:microsoft.com/office/officeart/2005/8/layout/vProcess5"/>
    <dgm:cxn modelId="{9E462166-9989-6747-8FC0-8F22BE181322}" type="presOf" srcId="{D448C094-326F-49D2-B215-D7A3BD4995D8}" destId="{08657080-232A-0A4A-9A86-B003DE19EB52}" srcOrd="1" destOrd="0" presId="urn:microsoft.com/office/officeart/2005/8/layout/vProcess5"/>
    <dgm:cxn modelId="{6A94C267-B0D7-B841-A128-2F82FB5C693F}" type="presOf" srcId="{394DDA37-0CDE-41BF-A092-869B97C27588}" destId="{190DAD98-4C17-9247-98F3-AB53D65F78AB}" srcOrd="0" destOrd="0" presId="urn:microsoft.com/office/officeart/2005/8/layout/vProcess5"/>
    <dgm:cxn modelId="{7115D57D-102B-A94C-AB63-0A97B52D50D1}" type="presOf" srcId="{38570045-FC6B-43D3-A2B1-263DF0F6DD42}" destId="{DED2C7AA-1DE2-D048-BF09-345434447F46}" srcOrd="0" destOrd="0" presId="urn:microsoft.com/office/officeart/2005/8/layout/vProcess5"/>
    <dgm:cxn modelId="{845FC27E-B3DF-A047-B4DE-B6F241113C86}" type="presOf" srcId="{5DFA88CB-B795-461C-BAF4-8532B0A01B00}" destId="{B4EF1486-F64B-CE44-B5C0-FF9EEB417BCB}" srcOrd="0" destOrd="0" presId="urn:microsoft.com/office/officeart/2005/8/layout/vProcess5"/>
    <dgm:cxn modelId="{2EF05C90-C1B3-9446-8B51-2ABCF4A09EB8}" type="presOf" srcId="{DB82083F-B4C0-4DF4-86FB-ACA14CAAB8D4}" destId="{D8E39F2C-EDB4-B741-8DF5-8DBD2AFB29DB}" srcOrd="0" destOrd="0" presId="urn:microsoft.com/office/officeart/2005/8/layout/vProcess5"/>
    <dgm:cxn modelId="{D87CD896-3C72-A34D-8BAD-CD03A2BB0A57}" type="presOf" srcId="{805345CE-F6BE-4C9F-8130-AB2CEBA42A54}" destId="{3E655492-639D-C245-8ADB-B0472ECBD8DE}" srcOrd="0" destOrd="0" presId="urn:microsoft.com/office/officeart/2005/8/layout/vProcess5"/>
    <dgm:cxn modelId="{3806A998-16CC-491D-9F49-693E018D630F}" srcId="{F078E2D8-E512-4A90-BDD1-AA9BF565A5C1}" destId="{5DFA88CB-B795-461C-BAF4-8532B0A01B00}" srcOrd="0" destOrd="0" parTransId="{D8126276-FFD3-4D60-ACFA-D40430FE6A98}" sibTransId="{394DDA37-0CDE-41BF-A092-869B97C27588}"/>
    <dgm:cxn modelId="{85EACBCC-0105-D140-810F-ACF93A85EE1A}" type="presOf" srcId="{9ED6A629-EB81-4F4E-BF1A-DB5E0D419E4E}" destId="{1B14E7F6-5EB3-B447-9E8A-BB4798668EEB}" srcOrd="1" destOrd="0" presId="urn:microsoft.com/office/officeart/2005/8/layout/vProcess5"/>
    <dgm:cxn modelId="{B9BD15D1-67BB-49F2-A7E5-B9E9CDB1FA56}" srcId="{F078E2D8-E512-4A90-BDD1-AA9BF565A5C1}" destId="{9ED6A629-EB81-4F4E-BF1A-DB5E0D419E4E}" srcOrd="3" destOrd="0" parTransId="{81A0168F-6853-47CD-A56F-A0E10326E226}" sibTransId="{805345CE-F6BE-4C9F-8130-AB2CEBA42A54}"/>
    <dgm:cxn modelId="{F4A29ED1-53F6-4DE5-AA28-2E3A417A6398}" srcId="{F078E2D8-E512-4A90-BDD1-AA9BF565A5C1}" destId="{38570045-FC6B-43D3-A2B1-263DF0F6DD42}" srcOrd="1" destOrd="0" parTransId="{2F3745D7-2270-4B94-A625-9F9756456D65}" sibTransId="{DB82083F-B4C0-4DF4-86FB-ACA14CAAB8D4}"/>
    <dgm:cxn modelId="{8879BBD1-36E3-5F40-B4C3-F9D9362DB532}" type="presOf" srcId="{D448C094-326F-49D2-B215-D7A3BD4995D8}" destId="{F18DBEFC-975E-1F4F-9F6B-836E838B7280}" srcOrd="0" destOrd="0" presId="urn:microsoft.com/office/officeart/2005/8/layout/vProcess5"/>
    <dgm:cxn modelId="{685C5CD7-47C8-354A-A829-48434263746F}" type="presOf" srcId="{5DFA88CB-B795-461C-BAF4-8532B0A01B00}" destId="{EBE12678-E29F-2F45-9D3F-5ECAB4BE1119}" srcOrd="1" destOrd="0" presId="urn:microsoft.com/office/officeart/2005/8/layout/vProcess5"/>
    <dgm:cxn modelId="{C0F6ADD7-A0BC-4BDF-8E01-8CB8F5C12F8C}" srcId="{F078E2D8-E512-4A90-BDD1-AA9BF565A5C1}" destId="{70D32147-07D2-44BA-865E-C74F4B9BA844}" srcOrd="2" destOrd="0" parTransId="{D2C0D17E-4948-49B6-B225-0A2B2E693A24}" sibTransId="{3C659170-3076-4EAD-9A07-B429EE357C62}"/>
    <dgm:cxn modelId="{044217E8-3BCE-8547-8560-30BC74698FB2}" type="presOf" srcId="{F078E2D8-E512-4A90-BDD1-AA9BF565A5C1}" destId="{3760FF51-41BB-DE46-A5DF-1227B5DE7DA8}" srcOrd="0" destOrd="0" presId="urn:microsoft.com/office/officeart/2005/8/layout/vProcess5"/>
    <dgm:cxn modelId="{2F43A7E8-0F9B-5E4F-A279-50F579319784}" type="presOf" srcId="{9ED6A629-EB81-4F4E-BF1A-DB5E0D419E4E}" destId="{DA4BA8A1-CAFB-C443-B4FA-7BD73270E590}" srcOrd="0" destOrd="0" presId="urn:microsoft.com/office/officeart/2005/8/layout/vProcess5"/>
    <dgm:cxn modelId="{73A084F4-E83E-A444-BAA5-CFA0658A84CD}" type="presOf" srcId="{70D32147-07D2-44BA-865E-C74F4B9BA844}" destId="{EAC9E254-1CDB-594E-BA69-CA6DCC48AB13}" srcOrd="0" destOrd="0" presId="urn:microsoft.com/office/officeart/2005/8/layout/vProcess5"/>
    <dgm:cxn modelId="{08985707-1B52-2049-94D5-E70A736ABC55}" type="presParOf" srcId="{3760FF51-41BB-DE46-A5DF-1227B5DE7DA8}" destId="{4B97CB42-CABE-A94B-AED5-3264CA4F871E}" srcOrd="0" destOrd="0" presId="urn:microsoft.com/office/officeart/2005/8/layout/vProcess5"/>
    <dgm:cxn modelId="{4BAF8398-57E4-0441-96D5-6661611BAAF7}" type="presParOf" srcId="{3760FF51-41BB-DE46-A5DF-1227B5DE7DA8}" destId="{B4EF1486-F64B-CE44-B5C0-FF9EEB417BCB}" srcOrd="1" destOrd="0" presId="urn:microsoft.com/office/officeart/2005/8/layout/vProcess5"/>
    <dgm:cxn modelId="{41C7E902-8BFA-4745-8D59-62FE95ED4842}" type="presParOf" srcId="{3760FF51-41BB-DE46-A5DF-1227B5DE7DA8}" destId="{DED2C7AA-1DE2-D048-BF09-345434447F46}" srcOrd="2" destOrd="0" presId="urn:microsoft.com/office/officeart/2005/8/layout/vProcess5"/>
    <dgm:cxn modelId="{5539C636-A7C4-354B-92AA-FA42EE8E224B}" type="presParOf" srcId="{3760FF51-41BB-DE46-A5DF-1227B5DE7DA8}" destId="{EAC9E254-1CDB-594E-BA69-CA6DCC48AB13}" srcOrd="3" destOrd="0" presId="urn:microsoft.com/office/officeart/2005/8/layout/vProcess5"/>
    <dgm:cxn modelId="{0D830E51-954B-E34B-80C6-19A140182CCB}" type="presParOf" srcId="{3760FF51-41BB-DE46-A5DF-1227B5DE7DA8}" destId="{DA4BA8A1-CAFB-C443-B4FA-7BD73270E590}" srcOrd="4" destOrd="0" presId="urn:microsoft.com/office/officeart/2005/8/layout/vProcess5"/>
    <dgm:cxn modelId="{3BF4D894-92CE-FF4E-998D-72932D844D4D}" type="presParOf" srcId="{3760FF51-41BB-DE46-A5DF-1227B5DE7DA8}" destId="{F18DBEFC-975E-1F4F-9F6B-836E838B7280}" srcOrd="5" destOrd="0" presId="urn:microsoft.com/office/officeart/2005/8/layout/vProcess5"/>
    <dgm:cxn modelId="{8A197A02-1A9C-3440-A045-0EF1DFE8F4A8}" type="presParOf" srcId="{3760FF51-41BB-DE46-A5DF-1227B5DE7DA8}" destId="{190DAD98-4C17-9247-98F3-AB53D65F78AB}" srcOrd="6" destOrd="0" presId="urn:microsoft.com/office/officeart/2005/8/layout/vProcess5"/>
    <dgm:cxn modelId="{DCFB9923-0568-3441-AB57-D97C3209666C}" type="presParOf" srcId="{3760FF51-41BB-DE46-A5DF-1227B5DE7DA8}" destId="{D8E39F2C-EDB4-B741-8DF5-8DBD2AFB29DB}" srcOrd="7" destOrd="0" presId="urn:microsoft.com/office/officeart/2005/8/layout/vProcess5"/>
    <dgm:cxn modelId="{2380BF4E-78E1-3A4F-8968-BB0E24B89BBF}" type="presParOf" srcId="{3760FF51-41BB-DE46-A5DF-1227B5DE7DA8}" destId="{7D793CA0-F858-0E43-BE50-D797832889D6}" srcOrd="8" destOrd="0" presId="urn:microsoft.com/office/officeart/2005/8/layout/vProcess5"/>
    <dgm:cxn modelId="{C212A014-2145-2B47-B46A-514B6D24B0A3}" type="presParOf" srcId="{3760FF51-41BB-DE46-A5DF-1227B5DE7DA8}" destId="{3E655492-639D-C245-8ADB-B0472ECBD8DE}" srcOrd="9" destOrd="0" presId="urn:microsoft.com/office/officeart/2005/8/layout/vProcess5"/>
    <dgm:cxn modelId="{D0EC2B01-2758-6F4C-826A-CB96FC4B619B}" type="presParOf" srcId="{3760FF51-41BB-DE46-A5DF-1227B5DE7DA8}" destId="{EBE12678-E29F-2F45-9D3F-5ECAB4BE1119}" srcOrd="10" destOrd="0" presId="urn:microsoft.com/office/officeart/2005/8/layout/vProcess5"/>
    <dgm:cxn modelId="{BD5C5A26-3B21-B844-A5BE-C91B86C33AF0}" type="presParOf" srcId="{3760FF51-41BB-DE46-A5DF-1227B5DE7DA8}" destId="{0449725F-D85C-6A4E-97B7-6DEA061BD699}" srcOrd="11" destOrd="0" presId="urn:microsoft.com/office/officeart/2005/8/layout/vProcess5"/>
    <dgm:cxn modelId="{BE45AA30-DE1B-4B41-8AF8-20CEB5784A0D}" type="presParOf" srcId="{3760FF51-41BB-DE46-A5DF-1227B5DE7DA8}" destId="{282B21BD-5377-2B46-BB5F-8B4E627C1A94}" srcOrd="12" destOrd="0" presId="urn:microsoft.com/office/officeart/2005/8/layout/vProcess5"/>
    <dgm:cxn modelId="{6853E006-F908-5D40-AED5-656E5C575148}" type="presParOf" srcId="{3760FF51-41BB-DE46-A5DF-1227B5DE7DA8}" destId="{1B14E7F6-5EB3-B447-9E8A-BB4798668EEB}" srcOrd="13" destOrd="0" presId="urn:microsoft.com/office/officeart/2005/8/layout/vProcess5"/>
    <dgm:cxn modelId="{18586348-3C10-374C-AA05-D0FB4597ED38}" type="presParOf" srcId="{3760FF51-41BB-DE46-A5DF-1227B5DE7DA8}" destId="{08657080-232A-0A4A-9A86-B003DE19EB5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592551-1476-4AB1-9960-F26BA250CB65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88D4E6-FC3D-40D5-863E-060FD9039C5C}">
      <dgm:prSet/>
      <dgm:spPr/>
      <dgm:t>
        <a:bodyPr/>
        <a:lstStyle/>
        <a:p>
          <a:r>
            <a:rPr lang="es-ES" dirty="0"/>
            <a:t>Basado en la teoría de juegos y el equilibrio de Nash (dilema del prisionero)</a:t>
          </a:r>
          <a:endParaRPr lang="en-US" dirty="0"/>
        </a:p>
      </dgm:t>
    </dgm:pt>
    <dgm:pt modelId="{015F2E67-0D7D-463B-83A4-0D680D37785E}" type="parTrans" cxnId="{DBB2515C-BD56-45AC-B46E-124F8EEA735D}">
      <dgm:prSet/>
      <dgm:spPr/>
      <dgm:t>
        <a:bodyPr/>
        <a:lstStyle/>
        <a:p>
          <a:endParaRPr lang="en-US"/>
        </a:p>
      </dgm:t>
    </dgm:pt>
    <dgm:pt modelId="{909EC969-1FC9-4054-B069-3FEBBEA5B1A0}" type="sibTrans" cxnId="{DBB2515C-BD56-45AC-B46E-124F8EEA735D}">
      <dgm:prSet/>
      <dgm:spPr/>
      <dgm:t>
        <a:bodyPr/>
        <a:lstStyle/>
        <a:p>
          <a:endParaRPr lang="en-US"/>
        </a:p>
      </dgm:t>
    </dgm:pt>
    <dgm:pt modelId="{8135CEF4-26DE-4BE1-9DB0-EC6280F0A971}">
      <dgm:prSet/>
      <dgm:spPr/>
      <dgm:t>
        <a:bodyPr/>
        <a:lstStyle/>
        <a:p>
          <a:r>
            <a:rPr lang="es-ES"/>
            <a:t>Representado mediante diagramas de influencia</a:t>
          </a:r>
          <a:endParaRPr lang="en-US"/>
        </a:p>
      </dgm:t>
    </dgm:pt>
    <dgm:pt modelId="{A7923048-F7D6-4B90-9D1B-E69691D09DEF}" type="parTrans" cxnId="{19B4D380-8D10-4D4B-AB0A-8B2DFC4215D1}">
      <dgm:prSet/>
      <dgm:spPr/>
      <dgm:t>
        <a:bodyPr/>
        <a:lstStyle/>
        <a:p>
          <a:endParaRPr lang="en-US"/>
        </a:p>
      </dgm:t>
    </dgm:pt>
    <dgm:pt modelId="{05EA2E08-16D1-430F-822F-8E11208FAB1D}" type="sibTrans" cxnId="{19B4D380-8D10-4D4B-AB0A-8B2DFC4215D1}">
      <dgm:prSet/>
      <dgm:spPr/>
      <dgm:t>
        <a:bodyPr/>
        <a:lstStyle/>
        <a:p>
          <a:endParaRPr lang="en-US"/>
        </a:p>
      </dgm:t>
    </dgm:pt>
    <dgm:pt modelId="{F702A458-E1CF-4A0F-A470-A8D5DDE98418}">
      <dgm:prSet/>
      <dgm:spPr/>
      <dgm:t>
        <a:bodyPr/>
        <a:lstStyle/>
        <a:p>
          <a:r>
            <a:rPr lang="es-ES"/>
            <a:t>Gestión de la competencia</a:t>
          </a:r>
          <a:endParaRPr lang="en-US"/>
        </a:p>
      </dgm:t>
    </dgm:pt>
    <dgm:pt modelId="{CBC5CA97-A208-435D-85D9-1F3E3193F15E}" type="parTrans" cxnId="{B29254E4-D616-424C-8413-6B6E5DE2A032}">
      <dgm:prSet/>
      <dgm:spPr/>
      <dgm:t>
        <a:bodyPr/>
        <a:lstStyle/>
        <a:p>
          <a:endParaRPr lang="en-US"/>
        </a:p>
      </dgm:t>
    </dgm:pt>
    <dgm:pt modelId="{53A6E1DB-AF31-4D57-8771-233F7CC2370F}" type="sibTrans" cxnId="{B29254E4-D616-424C-8413-6B6E5DE2A032}">
      <dgm:prSet/>
      <dgm:spPr/>
      <dgm:t>
        <a:bodyPr/>
        <a:lstStyle/>
        <a:p>
          <a:endParaRPr lang="en-US"/>
        </a:p>
      </dgm:t>
    </dgm:pt>
    <dgm:pt modelId="{BA2F2065-3AAB-418E-9D0E-FE76507AC23C}">
      <dgm:prSet/>
      <dgm:spPr/>
      <dgm:t>
        <a:bodyPr/>
        <a:lstStyle/>
        <a:p>
          <a:r>
            <a:rPr lang="es-ES"/>
            <a:t>Gestión del riesgo asociado a las variaciones en los precios</a:t>
          </a:r>
          <a:endParaRPr lang="en-US"/>
        </a:p>
      </dgm:t>
    </dgm:pt>
    <dgm:pt modelId="{A093B187-0127-424C-9809-6912B8F649B6}" type="parTrans" cxnId="{DD011563-54C5-4DBC-BB5E-16B23E538AAB}">
      <dgm:prSet/>
      <dgm:spPr/>
      <dgm:t>
        <a:bodyPr/>
        <a:lstStyle/>
        <a:p>
          <a:endParaRPr lang="en-US"/>
        </a:p>
      </dgm:t>
    </dgm:pt>
    <dgm:pt modelId="{1DD93BC5-BF45-431B-B471-591ECF2ACA04}" type="sibTrans" cxnId="{DD011563-54C5-4DBC-BB5E-16B23E538AAB}">
      <dgm:prSet/>
      <dgm:spPr/>
      <dgm:t>
        <a:bodyPr/>
        <a:lstStyle/>
        <a:p>
          <a:endParaRPr lang="en-US"/>
        </a:p>
      </dgm:t>
    </dgm:pt>
    <dgm:pt modelId="{E2A1F7CF-5831-0544-B926-B53877223D4A}" type="pres">
      <dgm:prSet presAssocID="{B3592551-1476-4AB1-9960-F26BA250CB65}" presName="matrix" presStyleCnt="0">
        <dgm:presLayoutVars>
          <dgm:chMax val="1"/>
          <dgm:dir/>
          <dgm:resizeHandles val="exact"/>
        </dgm:presLayoutVars>
      </dgm:prSet>
      <dgm:spPr/>
    </dgm:pt>
    <dgm:pt modelId="{A6063B48-416C-CE47-802D-4C14F2198F45}" type="pres">
      <dgm:prSet presAssocID="{B3592551-1476-4AB1-9960-F26BA250CB65}" presName="diamond" presStyleLbl="bgShp" presStyleIdx="0" presStyleCnt="1"/>
      <dgm:spPr>
        <a:solidFill>
          <a:schemeClr val="bg1">
            <a:lumMod val="85000"/>
          </a:schemeClr>
        </a:solidFill>
      </dgm:spPr>
    </dgm:pt>
    <dgm:pt modelId="{255D46F7-6FCE-894E-8852-8DAB815DD099}" type="pres">
      <dgm:prSet presAssocID="{B3592551-1476-4AB1-9960-F26BA250CB6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EEAD25-7679-7844-ADD2-35C2D73ED9C1}" type="pres">
      <dgm:prSet presAssocID="{B3592551-1476-4AB1-9960-F26BA250CB6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9698AE-7CA0-6345-9CA0-44C8FDB7A5EF}" type="pres">
      <dgm:prSet presAssocID="{B3592551-1476-4AB1-9960-F26BA250CB6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2D8015A-C28C-E140-9B0D-440C88F5C4CA}" type="pres">
      <dgm:prSet presAssocID="{B3592551-1476-4AB1-9960-F26BA250CB65}" presName="quad4" presStyleLbl="node1" presStyleIdx="3" presStyleCnt="4" custLinFactNeighborX="7549" custLinFactNeighborY="3181">
        <dgm:presLayoutVars>
          <dgm:chMax val="0"/>
          <dgm:chPref val="0"/>
          <dgm:bulletEnabled val="1"/>
        </dgm:presLayoutVars>
      </dgm:prSet>
      <dgm:spPr/>
    </dgm:pt>
  </dgm:ptLst>
  <dgm:cxnLst>
    <dgm:cxn modelId="{5F3CF017-3E30-B94F-84B9-30534C217C1E}" type="presOf" srcId="{B3592551-1476-4AB1-9960-F26BA250CB65}" destId="{E2A1F7CF-5831-0544-B926-B53877223D4A}" srcOrd="0" destOrd="0" presId="urn:microsoft.com/office/officeart/2005/8/layout/matrix3"/>
    <dgm:cxn modelId="{95DE7A1E-259D-5249-8B49-8A80C8B5C33F}" type="presOf" srcId="{8135CEF4-26DE-4BE1-9DB0-EC6280F0A971}" destId="{BBEEAD25-7679-7844-ADD2-35C2D73ED9C1}" srcOrd="0" destOrd="0" presId="urn:microsoft.com/office/officeart/2005/8/layout/matrix3"/>
    <dgm:cxn modelId="{D0A1A732-E572-E441-8D13-1AB91AD04522}" type="presOf" srcId="{F702A458-E1CF-4A0F-A470-A8D5DDE98418}" destId="{959698AE-7CA0-6345-9CA0-44C8FDB7A5EF}" srcOrd="0" destOrd="0" presId="urn:microsoft.com/office/officeart/2005/8/layout/matrix3"/>
    <dgm:cxn modelId="{DBB2515C-BD56-45AC-B46E-124F8EEA735D}" srcId="{B3592551-1476-4AB1-9960-F26BA250CB65}" destId="{8888D4E6-FC3D-40D5-863E-060FD9039C5C}" srcOrd="0" destOrd="0" parTransId="{015F2E67-0D7D-463B-83A4-0D680D37785E}" sibTransId="{909EC969-1FC9-4054-B069-3FEBBEA5B1A0}"/>
    <dgm:cxn modelId="{DD011563-54C5-4DBC-BB5E-16B23E538AAB}" srcId="{B3592551-1476-4AB1-9960-F26BA250CB65}" destId="{BA2F2065-3AAB-418E-9D0E-FE76507AC23C}" srcOrd="3" destOrd="0" parTransId="{A093B187-0127-424C-9809-6912B8F649B6}" sibTransId="{1DD93BC5-BF45-431B-B471-591ECF2ACA04}"/>
    <dgm:cxn modelId="{19B4D380-8D10-4D4B-AB0A-8B2DFC4215D1}" srcId="{B3592551-1476-4AB1-9960-F26BA250CB65}" destId="{8135CEF4-26DE-4BE1-9DB0-EC6280F0A971}" srcOrd="1" destOrd="0" parTransId="{A7923048-F7D6-4B90-9D1B-E69691D09DEF}" sibTransId="{05EA2E08-16D1-430F-822F-8E11208FAB1D}"/>
    <dgm:cxn modelId="{21DF7094-1A19-8B4F-8D1E-B36B2923511B}" type="presOf" srcId="{BA2F2065-3AAB-418E-9D0E-FE76507AC23C}" destId="{F2D8015A-C28C-E140-9B0D-440C88F5C4CA}" srcOrd="0" destOrd="0" presId="urn:microsoft.com/office/officeart/2005/8/layout/matrix3"/>
    <dgm:cxn modelId="{5E96EC96-29E6-6147-9082-ECF3A6FBC916}" type="presOf" srcId="{8888D4E6-FC3D-40D5-863E-060FD9039C5C}" destId="{255D46F7-6FCE-894E-8852-8DAB815DD099}" srcOrd="0" destOrd="0" presId="urn:microsoft.com/office/officeart/2005/8/layout/matrix3"/>
    <dgm:cxn modelId="{B29254E4-D616-424C-8413-6B6E5DE2A032}" srcId="{B3592551-1476-4AB1-9960-F26BA250CB65}" destId="{F702A458-E1CF-4A0F-A470-A8D5DDE98418}" srcOrd="2" destOrd="0" parTransId="{CBC5CA97-A208-435D-85D9-1F3E3193F15E}" sibTransId="{53A6E1DB-AF31-4D57-8771-233F7CC2370F}"/>
    <dgm:cxn modelId="{7F1058C4-B9FA-CF4C-8284-9EA7F9A14857}" type="presParOf" srcId="{E2A1F7CF-5831-0544-B926-B53877223D4A}" destId="{A6063B48-416C-CE47-802D-4C14F2198F45}" srcOrd="0" destOrd="0" presId="urn:microsoft.com/office/officeart/2005/8/layout/matrix3"/>
    <dgm:cxn modelId="{E577B538-72AD-904C-9F52-1F541180E5E9}" type="presParOf" srcId="{E2A1F7CF-5831-0544-B926-B53877223D4A}" destId="{255D46F7-6FCE-894E-8852-8DAB815DD099}" srcOrd="1" destOrd="0" presId="urn:microsoft.com/office/officeart/2005/8/layout/matrix3"/>
    <dgm:cxn modelId="{47A219C4-851F-3C4D-8395-511E92E61DEC}" type="presParOf" srcId="{E2A1F7CF-5831-0544-B926-B53877223D4A}" destId="{BBEEAD25-7679-7844-ADD2-35C2D73ED9C1}" srcOrd="2" destOrd="0" presId="urn:microsoft.com/office/officeart/2005/8/layout/matrix3"/>
    <dgm:cxn modelId="{638826F9-7FED-2046-B009-F63DD88DB677}" type="presParOf" srcId="{E2A1F7CF-5831-0544-B926-B53877223D4A}" destId="{959698AE-7CA0-6345-9CA0-44C8FDB7A5EF}" srcOrd="3" destOrd="0" presId="urn:microsoft.com/office/officeart/2005/8/layout/matrix3"/>
    <dgm:cxn modelId="{91CE47FA-A084-7D4F-B4D7-F48AEB23F0C9}" type="presParOf" srcId="{E2A1F7CF-5831-0544-B926-B53877223D4A}" destId="{F2D8015A-C28C-E140-9B0D-440C88F5C4C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5EC3C2-9E61-4A1F-A1F3-3F71D333EB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73B6BF6-BCD0-465A-A976-973B0A0DD0F0}">
      <dgm:prSet custT="1"/>
      <dgm:spPr/>
      <dgm:t>
        <a:bodyPr/>
        <a:lstStyle/>
        <a:p>
          <a:r>
            <a:rPr lang="es-ES" sz="2000" dirty="0"/>
            <a:t>Estimación de la probabilidad de que los clientes elijan nuestro hotel dada una configuración de precios</a:t>
          </a:r>
          <a:endParaRPr lang="en-US" sz="2000" dirty="0"/>
        </a:p>
      </dgm:t>
    </dgm:pt>
    <dgm:pt modelId="{0E43E9C7-1BBF-49C6-A9F6-A7CF8F4CA97D}" type="parTrans" cxnId="{DD1AE7E4-26FA-422D-9E10-D1803CE62A6A}">
      <dgm:prSet/>
      <dgm:spPr/>
      <dgm:t>
        <a:bodyPr/>
        <a:lstStyle/>
        <a:p>
          <a:endParaRPr lang="en-US" sz="3600"/>
        </a:p>
      </dgm:t>
    </dgm:pt>
    <dgm:pt modelId="{8D68C2FC-BCB2-460F-B54C-3EFCF549F0E0}" type="sibTrans" cxnId="{DD1AE7E4-26FA-422D-9E10-D1803CE62A6A}">
      <dgm:prSet/>
      <dgm:spPr/>
      <dgm:t>
        <a:bodyPr/>
        <a:lstStyle/>
        <a:p>
          <a:endParaRPr lang="en-US" sz="3600"/>
        </a:p>
      </dgm:t>
    </dgm:pt>
    <dgm:pt modelId="{B77DF0D1-1A3C-4EE6-91AF-96F42F20FCBF}">
      <dgm:prSet custT="1"/>
      <dgm:spPr/>
      <dgm:t>
        <a:bodyPr/>
        <a:lstStyle/>
        <a:p>
          <a:r>
            <a:rPr lang="es-ES" sz="2000" dirty="0"/>
            <a:t>Se ha seleccionado un modelo de regresión lineal</a:t>
          </a:r>
          <a:endParaRPr lang="en-US" sz="2000" dirty="0"/>
        </a:p>
      </dgm:t>
    </dgm:pt>
    <dgm:pt modelId="{88DD5EAA-EDD8-4A2B-BBD2-D3B668FF5E68}" type="parTrans" cxnId="{A93262B4-9F30-4CCF-B89F-880C7BA4B7FC}">
      <dgm:prSet/>
      <dgm:spPr/>
      <dgm:t>
        <a:bodyPr/>
        <a:lstStyle/>
        <a:p>
          <a:endParaRPr lang="en-US" sz="3600"/>
        </a:p>
      </dgm:t>
    </dgm:pt>
    <dgm:pt modelId="{56DCBB99-CE84-4D24-96B1-360D94B142C5}" type="sibTrans" cxnId="{A93262B4-9F30-4CCF-B89F-880C7BA4B7FC}">
      <dgm:prSet/>
      <dgm:spPr/>
      <dgm:t>
        <a:bodyPr/>
        <a:lstStyle/>
        <a:p>
          <a:endParaRPr lang="en-US" sz="3600"/>
        </a:p>
      </dgm:t>
    </dgm:pt>
    <dgm:pt modelId="{D321E60D-0A8F-4833-8128-9F5EE2FA6D4F}">
      <dgm:prSet custT="1"/>
      <dgm:spPr/>
      <dgm:t>
        <a:bodyPr/>
        <a:lstStyle/>
        <a:p>
          <a:r>
            <a:rPr lang="es-ES" sz="2000" dirty="0"/>
            <a:t>El histórico sirve para el entrenamiento</a:t>
          </a:r>
          <a:endParaRPr lang="en-US" sz="2000" dirty="0"/>
        </a:p>
      </dgm:t>
    </dgm:pt>
    <dgm:pt modelId="{5B39E9A4-0E21-4576-ABE1-C11A27524F30}" type="parTrans" cxnId="{ABD8DBC5-A487-4B77-A1B6-FD089A14EFFD}">
      <dgm:prSet/>
      <dgm:spPr/>
      <dgm:t>
        <a:bodyPr/>
        <a:lstStyle/>
        <a:p>
          <a:endParaRPr lang="en-US" sz="3600"/>
        </a:p>
      </dgm:t>
    </dgm:pt>
    <dgm:pt modelId="{5DB30BBF-A200-433D-BA54-356BA75098C9}" type="sibTrans" cxnId="{ABD8DBC5-A487-4B77-A1B6-FD089A14EFFD}">
      <dgm:prSet/>
      <dgm:spPr/>
      <dgm:t>
        <a:bodyPr/>
        <a:lstStyle/>
        <a:p>
          <a:endParaRPr lang="en-US" sz="3600"/>
        </a:p>
      </dgm:t>
    </dgm:pt>
    <dgm:pt modelId="{DEB4A14F-6DB3-4085-B3A8-326691E9C14F}">
      <dgm:prSet custT="1"/>
      <dgm:spPr/>
      <dgm:t>
        <a:bodyPr/>
        <a:lstStyle/>
        <a:p>
          <a:r>
            <a:rPr lang="es-ES" sz="2000" dirty="0"/>
            <a:t>Importancia de tener una buena base de datos que crezca con el tiempo</a:t>
          </a:r>
          <a:endParaRPr lang="en-US" sz="2000" dirty="0"/>
        </a:p>
      </dgm:t>
    </dgm:pt>
    <dgm:pt modelId="{B43B162E-C1D3-4184-B6D3-D76D2387F9D3}" type="parTrans" cxnId="{E669C99F-0A02-4C00-A6D4-22F3A8019874}">
      <dgm:prSet/>
      <dgm:spPr/>
      <dgm:t>
        <a:bodyPr/>
        <a:lstStyle/>
        <a:p>
          <a:endParaRPr lang="en-US" sz="3600"/>
        </a:p>
      </dgm:t>
    </dgm:pt>
    <dgm:pt modelId="{B992AFD1-6006-4E0A-97BE-AD3F79EEF512}" type="sibTrans" cxnId="{E669C99F-0A02-4C00-A6D4-22F3A8019874}">
      <dgm:prSet/>
      <dgm:spPr/>
      <dgm:t>
        <a:bodyPr/>
        <a:lstStyle/>
        <a:p>
          <a:endParaRPr lang="en-US" sz="3600"/>
        </a:p>
      </dgm:t>
    </dgm:pt>
    <dgm:pt modelId="{4102BD3F-5547-A94B-BFAC-8A4159E734EA}">
      <dgm:prSet custT="1"/>
      <dgm:spPr/>
      <dgm:t>
        <a:bodyPr/>
        <a:lstStyle/>
        <a:p>
          <a:r>
            <a:rPr lang="es-ES" sz="2000"/>
            <a:t>Métrica para la evaluación R</a:t>
          </a:r>
          <a:r>
            <a:rPr lang="es-ES" sz="2000" baseline="30000"/>
            <a:t>2</a:t>
          </a:r>
          <a:endParaRPr lang="es-ES" sz="2000"/>
        </a:p>
      </dgm:t>
    </dgm:pt>
    <dgm:pt modelId="{627E03B0-F790-AF4E-8EF8-DFA8B195406F}" type="parTrans" cxnId="{B1CD2A14-2B11-C74D-8848-A365FA4C427A}">
      <dgm:prSet/>
      <dgm:spPr/>
      <dgm:t>
        <a:bodyPr/>
        <a:lstStyle/>
        <a:p>
          <a:endParaRPr lang="es-ES" sz="3600"/>
        </a:p>
      </dgm:t>
    </dgm:pt>
    <dgm:pt modelId="{B86FCF07-DF18-6A40-805D-27360C5D49E3}" type="sibTrans" cxnId="{B1CD2A14-2B11-C74D-8848-A365FA4C427A}">
      <dgm:prSet/>
      <dgm:spPr/>
      <dgm:t>
        <a:bodyPr/>
        <a:lstStyle/>
        <a:p>
          <a:endParaRPr lang="es-ES" sz="3600"/>
        </a:p>
      </dgm:t>
    </dgm:pt>
    <dgm:pt modelId="{3D404588-6AC2-47F7-823C-95E9228A2F95}" type="pres">
      <dgm:prSet presAssocID="{A45EC3C2-9E61-4A1F-A1F3-3F71D333EB17}" presName="root" presStyleCnt="0">
        <dgm:presLayoutVars>
          <dgm:dir/>
          <dgm:resizeHandles val="exact"/>
        </dgm:presLayoutVars>
      </dgm:prSet>
      <dgm:spPr/>
    </dgm:pt>
    <dgm:pt modelId="{36E9B7F5-0624-471C-B500-0971D17ABD8F}" type="pres">
      <dgm:prSet presAssocID="{873B6BF6-BCD0-465A-A976-973B0A0DD0F0}" presName="compNode" presStyleCnt="0"/>
      <dgm:spPr/>
    </dgm:pt>
    <dgm:pt modelId="{59F2B0C0-31B8-4C00-9A9E-E84D7FCD5D12}" type="pres">
      <dgm:prSet presAssocID="{873B6BF6-BCD0-465A-A976-973B0A0DD0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CustomerInsightsApp"/>
        </a:ext>
      </dgm:extLst>
    </dgm:pt>
    <dgm:pt modelId="{64C06127-8504-4AC8-86BC-43F07411120A}" type="pres">
      <dgm:prSet presAssocID="{873B6BF6-BCD0-465A-A976-973B0A0DD0F0}" presName="spaceRect" presStyleCnt="0"/>
      <dgm:spPr/>
    </dgm:pt>
    <dgm:pt modelId="{01BC0805-2F86-4B40-84D7-1880A276406F}" type="pres">
      <dgm:prSet presAssocID="{873B6BF6-BCD0-465A-A976-973B0A0DD0F0}" presName="textRect" presStyleLbl="revTx" presStyleIdx="0" presStyleCnt="5">
        <dgm:presLayoutVars>
          <dgm:chMax val="1"/>
          <dgm:chPref val="1"/>
        </dgm:presLayoutVars>
      </dgm:prSet>
      <dgm:spPr/>
    </dgm:pt>
    <dgm:pt modelId="{37B26076-28D0-44CA-8408-3EC164AFAB10}" type="pres">
      <dgm:prSet presAssocID="{8D68C2FC-BCB2-460F-B54C-3EFCF549F0E0}" presName="sibTrans" presStyleCnt="0"/>
      <dgm:spPr/>
    </dgm:pt>
    <dgm:pt modelId="{A339235D-E693-4C0E-8B87-77DB9F453913}" type="pres">
      <dgm:prSet presAssocID="{B77DF0D1-1A3C-4EE6-91AF-96F42F20FCBF}" presName="compNode" presStyleCnt="0"/>
      <dgm:spPr/>
    </dgm:pt>
    <dgm:pt modelId="{F1DE1220-2831-40F1-90F9-D7A4C16307C3}" type="pres">
      <dgm:prSet presAssocID="{B77DF0D1-1A3C-4EE6-91AF-96F42F20F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do"/>
        </a:ext>
      </dgm:extLst>
    </dgm:pt>
    <dgm:pt modelId="{06BC655D-76B5-40A5-93F2-E87318375C65}" type="pres">
      <dgm:prSet presAssocID="{B77DF0D1-1A3C-4EE6-91AF-96F42F20FCBF}" presName="spaceRect" presStyleCnt="0"/>
      <dgm:spPr/>
    </dgm:pt>
    <dgm:pt modelId="{B0DEE37B-DA5E-4BB4-93AA-7ADB385A1069}" type="pres">
      <dgm:prSet presAssocID="{B77DF0D1-1A3C-4EE6-91AF-96F42F20FCBF}" presName="textRect" presStyleLbl="revTx" presStyleIdx="1" presStyleCnt="5">
        <dgm:presLayoutVars>
          <dgm:chMax val="1"/>
          <dgm:chPref val="1"/>
        </dgm:presLayoutVars>
      </dgm:prSet>
      <dgm:spPr/>
    </dgm:pt>
    <dgm:pt modelId="{B4AC83EB-39D9-46A4-8833-A29D523C932E}" type="pres">
      <dgm:prSet presAssocID="{56DCBB99-CE84-4D24-96B1-360D94B142C5}" presName="sibTrans" presStyleCnt="0"/>
      <dgm:spPr/>
    </dgm:pt>
    <dgm:pt modelId="{D56980D2-2760-4095-A218-E5D941671CA9}" type="pres">
      <dgm:prSet presAssocID="{D321E60D-0A8F-4833-8128-9F5EE2FA6D4F}" presName="compNode" presStyleCnt="0"/>
      <dgm:spPr/>
    </dgm:pt>
    <dgm:pt modelId="{CD95A426-6CD5-48F2-8586-6133757DBC99}" type="pres">
      <dgm:prSet presAssocID="{D321E60D-0A8F-4833-8128-9F5EE2FA6D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B3C7AD03-0109-48E3-8BD9-3175F5819F3C}" type="pres">
      <dgm:prSet presAssocID="{D321E60D-0A8F-4833-8128-9F5EE2FA6D4F}" presName="spaceRect" presStyleCnt="0"/>
      <dgm:spPr/>
    </dgm:pt>
    <dgm:pt modelId="{1DE54512-4D4F-4819-AD8C-EEF10DDD2C5D}" type="pres">
      <dgm:prSet presAssocID="{D321E60D-0A8F-4833-8128-9F5EE2FA6D4F}" presName="textRect" presStyleLbl="revTx" presStyleIdx="2" presStyleCnt="5">
        <dgm:presLayoutVars>
          <dgm:chMax val="1"/>
          <dgm:chPref val="1"/>
        </dgm:presLayoutVars>
      </dgm:prSet>
      <dgm:spPr/>
    </dgm:pt>
    <dgm:pt modelId="{68225D88-FE46-4E20-8574-DC7F63080606}" type="pres">
      <dgm:prSet presAssocID="{5DB30BBF-A200-433D-BA54-356BA75098C9}" presName="sibTrans" presStyleCnt="0"/>
      <dgm:spPr/>
    </dgm:pt>
    <dgm:pt modelId="{D7BE459C-BA15-4AE0-84C2-FA05D4FE8C7D}" type="pres">
      <dgm:prSet presAssocID="{DEB4A14F-6DB3-4085-B3A8-326691E9C14F}" presName="compNode" presStyleCnt="0"/>
      <dgm:spPr/>
    </dgm:pt>
    <dgm:pt modelId="{FCCF0154-06FB-4DAD-95D0-A3D494653F0F}" type="pres">
      <dgm:prSet presAssocID="{DEB4A14F-6DB3-4085-B3A8-326691E9C14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g"/>
        </a:ext>
      </dgm:extLst>
    </dgm:pt>
    <dgm:pt modelId="{4FDA5DED-3B8D-4ED8-AA55-3DE1FD569F00}" type="pres">
      <dgm:prSet presAssocID="{DEB4A14F-6DB3-4085-B3A8-326691E9C14F}" presName="spaceRect" presStyleCnt="0"/>
      <dgm:spPr/>
    </dgm:pt>
    <dgm:pt modelId="{0B1F33DB-A7CE-42CB-83FE-C9E99D7EC718}" type="pres">
      <dgm:prSet presAssocID="{DEB4A14F-6DB3-4085-B3A8-326691E9C14F}" presName="textRect" presStyleLbl="revTx" presStyleIdx="3" presStyleCnt="5">
        <dgm:presLayoutVars>
          <dgm:chMax val="1"/>
          <dgm:chPref val="1"/>
        </dgm:presLayoutVars>
      </dgm:prSet>
      <dgm:spPr/>
    </dgm:pt>
    <dgm:pt modelId="{CD5D5C51-C8AE-42DA-95C5-BE3CFDD4B9FC}" type="pres">
      <dgm:prSet presAssocID="{B992AFD1-6006-4E0A-97BE-AD3F79EEF512}" presName="sibTrans" presStyleCnt="0"/>
      <dgm:spPr/>
    </dgm:pt>
    <dgm:pt modelId="{805CCC5F-C680-4CD5-80DE-BA6DBB52B07B}" type="pres">
      <dgm:prSet presAssocID="{4102BD3F-5547-A94B-BFAC-8A4159E734EA}" presName="compNode" presStyleCnt="0"/>
      <dgm:spPr/>
    </dgm:pt>
    <dgm:pt modelId="{6D19854C-BF6D-481B-A4A9-3B8536111153}" type="pres">
      <dgm:prSet presAssocID="{4102BD3F-5547-A94B-BFAC-8A4159E734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A5BC26D2-2F24-4BB5-A083-4DF98BE75393}" type="pres">
      <dgm:prSet presAssocID="{4102BD3F-5547-A94B-BFAC-8A4159E734EA}" presName="spaceRect" presStyleCnt="0"/>
      <dgm:spPr/>
    </dgm:pt>
    <dgm:pt modelId="{58A97711-BAA5-43C8-89DB-3A9C45EE4DBB}" type="pres">
      <dgm:prSet presAssocID="{4102BD3F-5547-A94B-BFAC-8A4159E734E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480F02-980B-7544-918C-E361EA75F401}" type="presOf" srcId="{4102BD3F-5547-A94B-BFAC-8A4159E734EA}" destId="{58A97711-BAA5-43C8-89DB-3A9C45EE4DBB}" srcOrd="0" destOrd="0" presId="urn:microsoft.com/office/officeart/2018/2/layout/IconLabelList"/>
    <dgm:cxn modelId="{B1CD2A14-2B11-C74D-8848-A365FA4C427A}" srcId="{A45EC3C2-9E61-4A1F-A1F3-3F71D333EB17}" destId="{4102BD3F-5547-A94B-BFAC-8A4159E734EA}" srcOrd="4" destOrd="0" parTransId="{627E03B0-F790-AF4E-8EF8-DFA8B195406F}" sibTransId="{B86FCF07-DF18-6A40-805D-27360C5D49E3}"/>
    <dgm:cxn modelId="{976DFE3C-1D4C-2949-BF97-A9B43EFA1B74}" type="presOf" srcId="{873B6BF6-BCD0-465A-A976-973B0A0DD0F0}" destId="{01BC0805-2F86-4B40-84D7-1880A276406F}" srcOrd="0" destOrd="0" presId="urn:microsoft.com/office/officeart/2018/2/layout/IconLabelList"/>
    <dgm:cxn modelId="{9FB1B48E-DB9B-D040-B424-6066A810CA1C}" type="presOf" srcId="{D321E60D-0A8F-4833-8128-9F5EE2FA6D4F}" destId="{1DE54512-4D4F-4819-AD8C-EEF10DDD2C5D}" srcOrd="0" destOrd="0" presId="urn:microsoft.com/office/officeart/2018/2/layout/IconLabelList"/>
    <dgm:cxn modelId="{E669C99F-0A02-4C00-A6D4-22F3A8019874}" srcId="{A45EC3C2-9E61-4A1F-A1F3-3F71D333EB17}" destId="{DEB4A14F-6DB3-4085-B3A8-326691E9C14F}" srcOrd="3" destOrd="0" parTransId="{B43B162E-C1D3-4184-B6D3-D76D2387F9D3}" sibTransId="{B992AFD1-6006-4E0A-97BE-AD3F79EEF512}"/>
    <dgm:cxn modelId="{A93262B4-9F30-4CCF-B89F-880C7BA4B7FC}" srcId="{A45EC3C2-9E61-4A1F-A1F3-3F71D333EB17}" destId="{B77DF0D1-1A3C-4EE6-91AF-96F42F20FCBF}" srcOrd="1" destOrd="0" parTransId="{88DD5EAA-EDD8-4A2B-BBD2-D3B668FF5E68}" sibTransId="{56DCBB99-CE84-4D24-96B1-360D94B142C5}"/>
    <dgm:cxn modelId="{5F0D43BB-2A47-194D-A48A-9CA432E3ED75}" type="presOf" srcId="{A45EC3C2-9E61-4A1F-A1F3-3F71D333EB17}" destId="{3D404588-6AC2-47F7-823C-95E9228A2F95}" srcOrd="0" destOrd="0" presId="urn:microsoft.com/office/officeart/2018/2/layout/IconLabelList"/>
    <dgm:cxn modelId="{ABD8DBC5-A487-4B77-A1B6-FD089A14EFFD}" srcId="{A45EC3C2-9E61-4A1F-A1F3-3F71D333EB17}" destId="{D321E60D-0A8F-4833-8128-9F5EE2FA6D4F}" srcOrd="2" destOrd="0" parTransId="{5B39E9A4-0E21-4576-ABE1-C11A27524F30}" sibTransId="{5DB30BBF-A200-433D-BA54-356BA75098C9}"/>
    <dgm:cxn modelId="{C89D88CF-8C4B-9A4D-A8A5-B2A86744C612}" type="presOf" srcId="{B77DF0D1-1A3C-4EE6-91AF-96F42F20FCBF}" destId="{B0DEE37B-DA5E-4BB4-93AA-7ADB385A1069}" srcOrd="0" destOrd="0" presId="urn:microsoft.com/office/officeart/2018/2/layout/IconLabelList"/>
    <dgm:cxn modelId="{DD1AE7E4-26FA-422D-9E10-D1803CE62A6A}" srcId="{A45EC3C2-9E61-4A1F-A1F3-3F71D333EB17}" destId="{873B6BF6-BCD0-465A-A976-973B0A0DD0F0}" srcOrd="0" destOrd="0" parTransId="{0E43E9C7-1BBF-49C6-A9F6-A7CF8F4CA97D}" sibTransId="{8D68C2FC-BCB2-460F-B54C-3EFCF549F0E0}"/>
    <dgm:cxn modelId="{FF3C42F9-E6BB-454E-AB31-1BB453AFAC9A}" type="presOf" srcId="{DEB4A14F-6DB3-4085-B3A8-326691E9C14F}" destId="{0B1F33DB-A7CE-42CB-83FE-C9E99D7EC718}" srcOrd="0" destOrd="0" presId="urn:microsoft.com/office/officeart/2018/2/layout/IconLabelList"/>
    <dgm:cxn modelId="{19290E4D-B95D-FA4A-ADAC-F604D74A468A}" type="presParOf" srcId="{3D404588-6AC2-47F7-823C-95E9228A2F95}" destId="{36E9B7F5-0624-471C-B500-0971D17ABD8F}" srcOrd="0" destOrd="0" presId="urn:microsoft.com/office/officeart/2018/2/layout/IconLabelList"/>
    <dgm:cxn modelId="{ED782520-6898-0544-859E-774D112990F4}" type="presParOf" srcId="{36E9B7F5-0624-471C-B500-0971D17ABD8F}" destId="{59F2B0C0-31B8-4C00-9A9E-E84D7FCD5D12}" srcOrd="0" destOrd="0" presId="urn:microsoft.com/office/officeart/2018/2/layout/IconLabelList"/>
    <dgm:cxn modelId="{18F7DCAE-3D4D-3144-8641-54EFC686286E}" type="presParOf" srcId="{36E9B7F5-0624-471C-B500-0971D17ABD8F}" destId="{64C06127-8504-4AC8-86BC-43F07411120A}" srcOrd="1" destOrd="0" presId="urn:microsoft.com/office/officeart/2018/2/layout/IconLabelList"/>
    <dgm:cxn modelId="{593F04CF-A1E7-D44D-901B-D7E8040586CE}" type="presParOf" srcId="{36E9B7F5-0624-471C-B500-0971D17ABD8F}" destId="{01BC0805-2F86-4B40-84D7-1880A276406F}" srcOrd="2" destOrd="0" presId="urn:microsoft.com/office/officeart/2018/2/layout/IconLabelList"/>
    <dgm:cxn modelId="{357FA6F8-8E2A-2543-A276-7302FD8EE576}" type="presParOf" srcId="{3D404588-6AC2-47F7-823C-95E9228A2F95}" destId="{37B26076-28D0-44CA-8408-3EC164AFAB10}" srcOrd="1" destOrd="0" presId="urn:microsoft.com/office/officeart/2018/2/layout/IconLabelList"/>
    <dgm:cxn modelId="{B982C084-5656-F749-AF3E-09790E60DADD}" type="presParOf" srcId="{3D404588-6AC2-47F7-823C-95E9228A2F95}" destId="{A339235D-E693-4C0E-8B87-77DB9F453913}" srcOrd="2" destOrd="0" presId="urn:microsoft.com/office/officeart/2018/2/layout/IconLabelList"/>
    <dgm:cxn modelId="{87EA26F4-9286-9C4F-91D2-B385D1DF2F0F}" type="presParOf" srcId="{A339235D-E693-4C0E-8B87-77DB9F453913}" destId="{F1DE1220-2831-40F1-90F9-D7A4C16307C3}" srcOrd="0" destOrd="0" presId="urn:microsoft.com/office/officeart/2018/2/layout/IconLabelList"/>
    <dgm:cxn modelId="{1F73774E-B70D-1A4D-81C5-390E45DFAB3F}" type="presParOf" srcId="{A339235D-E693-4C0E-8B87-77DB9F453913}" destId="{06BC655D-76B5-40A5-93F2-E87318375C65}" srcOrd="1" destOrd="0" presId="urn:microsoft.com/office/officeart/2018/2/layout/IconLabelList"/>
    <dgm:cxn modelId="{79367A7C-6FAF-A34C-8B18-4002B38E8D78}" type="presParOf" srcId="{A339235D-E693-4C0E-8B87-77DB9F453913}" destId="{B0DEE37B-DA5E-4BB4-93AA-7ADB385A1069}" srcOrd="2" destOrd="0" presId="urn:microsoft.com/office/officeart/2018/2/layout/IconLabelList"/>
    <dgm:cxn modelId="{C7142EB8-1421-5D4F-849F-AB4761B1A814}" type="presParOf" srcId="{3D404588-6AC2-47F7-823C-95E9228A2F95}" destId="{B4AC83EB-39D9-46A4-8833-A29D523C932E}" srcOrd="3" destOrd="0" presId="urn:microsoft.com/office/officeart/2018/2/layout/IconLabelList"/>
    <dgm:cxn modelId="{657855B9-4132-B845-BD57-F50A7D2E49D0}" type="presParOf" srcId="{3D404588-6AC2-47F7-823C-95E9228A2F95}" destId="{D56980D2-2760-4095-A218-E5D941671CA9}" srcOrd="4" destOrd="0" presId="urn:microsoft.com/office/officeart/2018/2/layout/IconLabelList"/>
    <dgm:cxn modelId="{CFB9DB5F-007F-D34A-A00C-140BA5DFB35E}" type="presParOf" srcId="{D56980D2-2760-4095-A218-E5D941671CA9}" destId="{CD95A426-6CD5-48F2-8586-6133757DBC99}" srcOrd="0" destOrd="0" presId="urn:microsoft.com/office/officeart/2018/2/layout/IconLabelList"/>
    <dgm:cxn modelId="{010E3058-F5DC-1943-B5E1-9DB84F3D7E2B}" type="presParOf" srcId="{D56980D2-2760-4095-A218-E5D941671CA9}" destId="{B3C7AD03-0109-48E3-8BD9-3175F5819F3C}" srcOrd="1" destOrd="0" presId="urn:microsoft.com/office/officeart/2018/2/layout/IconLabelList"/>
    <dgm:cxn modelId="{BAA2E592-B8F4-644B-9D9C-24860E8020FE}" type="presParOf" srcId="{D56980D2-2760-4095-A218-E5D941671CA9}" destId="{1DE54512-4D4F-4819-AD8C-EEF10DDD2C5D}" srcOrd="2" destOrd="0" presId="urn:microsoft.com/office/officeart/2018/2/layout/IconLabelList"/>
    <dgm:cxn modelId="{485BAC50-BF97-424F-AC88-3406850C4909}" type="presParOf" srcId="{3D404588-6AC2-47F7-823C-95E9228A2F95}" destId="{68225D88-FE46-4E20-8574-DC7F63080606}" srcOrd="5" destOrd="0" presId="urn:microsoft.com/office/officeart/2018/2/layout/IconLabelList"/>
    <dgm:cxn modelId="{93EE6889-5271-B443-9413-B729AE25CBE4}" type="presParOf" srcId="{3D404588-6AC2-47F7-823C-95E9228A2F95}" destId="{D7BE459C-BA15-4AE0-84C2-FA05D4FE8C7D}" srcOrd="6" destOrd="0" presId="urn:microsoft.com/office/officeart/2018/2/layout/IconLabelList"/>
    <dgm:cxn modelId="{277AA5B9-4ACD-884C-BA6B-506F170AFD87}" type="presParOf" srcId="{D7BE459C-BA15-4AE0-84C2-FA05D4FE8C7D}" destId="{FCCF0154-06FB-4DAD-95D0-A3D494653F0F}" srcOrd="0" destOrd="0" presId="urn:microsoft.com/office/officeart/2018/2/layout/IconLabelList"/>
    <dgm:cxn modelId="{F710CC09-C228-3543-8FF6-4E791526DE9F}" type="presParOf" srcId="{D7BE459C-BA15-4AE0-84C2-FA05D4FE8C7D}" destId="{4FDA5DED-3B8D-4ED8-AA55-3DE1FD569F00}" srcOrd="1" destOrd="0" presId="urn:microsoft.com/office/officeart/2018/2/layout/IconLabelList"/>
    <dgm:cxn modelId="{D227E0DA-266A-894F-8294-D9244938180A}" type="presParOf" srcId="{D7BE459C-BA15-4AE0-84C2-FA05D4FE8C7D}" destId="{0B1F33DB-A7CE-42CB-83FE-C9E99D7EC718}" srcOrd="2" destOrd="0" presId="urn:microsoft.com/office/officeart/2018/2/layout/IconLabelList"/>
    <dgm:cxn modelId="{49907218-F5F0-5143-987E-25706541636D}" type="presParOf" srcId="{3D404588-6AC2-47F7-823C-95E9228A2F95}" destId="{CD5D5C51-C8AE-42DA-95C5-BE3CFDD4B9FC}" srcOrd="7" destOrd="0" presId="urn:microsoft.com/office/officeart/2018/2/layout/IconLabelList"/>
    <dgm:cxn modelId="{B19A8CED-D343-3842-A51E-60DCE898A049}" type="presParOf" srcId="{3D404588-6AC2-47F7-823C-95E9228A2F95}" destId="{805CCC5F-C680-4CD5-80DE-BA6DBB52B07B}" srcOrd="8" destOrd="0" presId="urn:microsoft.com/office/officeart/2018/2/layout/IconLabelList"/>
    <dgm:cxn modelId="{38C65D60-1D9B-404A-9F0D-E67D998583C7}" type="presParOf" srcId="{805CCC5F-C680-4CD5-80DE-BA6DBB52B07B}" destId="{6D19854C-BF6D-481B-A4A9-3B8536111153}" srcOrd="0" destOrd="0" presId="urn:microsoft.com/office/officeart/2018/2/layout/IconLabelList"/>
    <dgm:cxn modelId="{45122D44-0910-A546-94C1-A13664C356B5}" type="presParOf" srcId="{805CCC5F-C680-4CD5-80DE-BA6DBB52B07B}" destId="{A5BC26D2-2F24-4BB5-A083-4DF98BE75393}" srcOrd="1" destOrd="0" presId="urn:microsoft.com/office/officeart/2018/2/layout/IconLabelList"/>
    <dgm:cxn modelId="{8812ACDD-8F39-B340-A378-A6CE05CF8DFA}" type="presParOf" srcId="{805CCC5F-C680-4CD5-80DE-BA6DBB52B07B}" destId="{58A97711-BAA5-43C8-89DB-3A9C45EE4D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53624-AD8D-4C9D-9ADE-4DB662AD6B78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E6AE3-A168-4A74-A7E0-F56C2AE77D96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DA280-EF5A-4AB9-AE40-7E98529263BB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Introducción</a:t>
          </a:r>
          <a:endParaRPr lang="en-US" sz="1600" kern="1200"/>
        </a:p>
      </dsp:txBody>
      <dsp:txXfrm>
        <a:off x="799588" y="502"/>
        <a:ext cx="5714015" cy="692284"/>
      </dsp:txXfrm>
    </dsp:sp>
    <dsp:sp modelId="{80F07130-B2AD-43D5-9A3F-BCF02B22C944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B9958-0CB8-470A-93F1-26C0E39B3F3F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3DBE7-D174-4D73-B705-45138E63259C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Objetivos del proyecto</a:t>
          </a:r>
          <a:endParaRPr lang="en-US" sz="1600" kern="1200" dirty="0"/>
        </a:p>
      </dsp:txBody>
      <dsp:txXfrm>
        <a:off x="799588" y="865858"/>
        <a:ext cx="5714015" cy="692284"/>
      </dsp:txXfrm>
    </dsp:sp>
    <dsp:sp modelId="{D18761A5-B0FF-BC4F-B381-C435F5019025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0C47C-D321-AD4D-89A8-C2E841B20C8A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3000" r="-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ACBB8-BBBD-BE43-86A1-8514A2E30066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Estado del arte</a:t>
          </a:r>
          <a:endParaRPr lang="es-ES" sz="1600" kern="1200" dirty="0"/>
        </a:p>
      </dsp:txBody>
      <dsp:txXfrm>
        <a:off x="799588" y="1731214"/>
        <a:ext cx="5714015" cy="692284"/>
      </dsp:txXfrm>
    </dsp:sp>
    <dsp:sp modelId="{BD1380E3-B380-4D0B-AB88-0D5445A274BE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1968B-54AF-4D50-8D32-3D61AC9B6CF1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2912E-5755-4964-99F1-6D426B0069D5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Metodología propuesta</a:t>
          </a:r>
          <a:endParaRPr lang="en-US" sz="1600" kern="1200" dirty="0"/>
        </a:p>
      </dsp:txBody>
      <dsp:txXfrm>
        <a:off x="799588" y="2596570"/>
        <a:ext cx="5714015" cy="692284"/>
      </dsp:txXfrm>
    </dsp:sp>
    <dsp:sp modelId="{E9F795E5-A079-4F91-AB78-6EC174D2D455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82324-929E-4C9D-9D8C-832B389241E3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4109C-6BC0-42DE-9CDD-E6C3032733A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Sistema</a:t>
          </a:r>
          <a:endParaRPr lang="en-US" sz="1600" kern="1200"/>
        </a:p>
      </dsp:txBody>
      <dsp:txXfrm>
        <a:off x="799588" y="3461926"/>
        <a:ext cx="5714015" cy="692284"/>
      </dsp:txXfrm>
    </dsp:sp>
    <dsp:sp modelId="{C179C932-D5BD-4A79-9488-946E1EE787B3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DC9FA-3CC0-4E11-B9B7-9BA0AA2942B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C3699-7137-4FA6-B2DD-504E21B6859F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Prototipo</a:t>
          </a:r>
          <a:endParaRPr lang="en-US" sz="1600" kern="1200"/>
        </a:p>
      </dsp:txBody>
      <dsp:txXfrm>
        <a:off x="799588" y="4327282"/>
        <a:ext cx="5714015" cy="692284"/>
      </dsp:txXfrm>
    </dsp:sp>
    <dsp:sp modelId="{67D3393F-FCC2-41FE-A3A8-B4C3BC3E232C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8A7CF-07D3-4D4B-B155-824C9AFFB432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08242-C5DB-41C1-AB56-2162015D16F7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Conclusiones y trabajo futuro</a:t>
          </a:r>
          <a:endParaRPr lang="en-US" sz="1600" kern="1200"/>
        </a:p>
      </dsp:txBody>
      <dsp:txXfrm>
        <a:off x="799588" y="5192638"/>
        <a:ext cx="5714015" cy="692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6ACF8-3265-4300-BE54-645B8705898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C5B00-9A54-4121-81A5-DD57EF52D7A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A803F-A6CE-4773-8AC5-FB48EE110A06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Generación de un </a:t>
          </a:r>
          <a:r>
            <a:rPr lang="es-ES" sz="1900" i="1" kern="1200" dirty="0" err="1"/>
            <a:t>Revenue</a:t>
          </a:r>
          <a:r>
            <a:rPr lang="es-ES" sz="1900" i="1" kern="1200" dirty="0"/>
            <a:t> Management </a:t>
          </a:r>
          <a:r>
            <a:rPr lang="es-ES" sz="1900" i="1" kern="1200" dirty="0" err="1"/>
            <a:t>System</a:t>
          </a:r>
          <a:r>
            <a:rPr lang="es-ES" sz="1900" kern="1200" dirty="0"/>
            <a:t> (RMS)</a:t>
          </a:r>
          <a:endParaRPr lang="en-US" sz="1900" kern="1200" dirty="0"/>
        </a:p>
      </dsp:txBody>
      <dsp:txXfrm>
        <a:off x="937002" y="1903"/>
        <a:ext cx="5576601" cy="811257"/>
      </dsp:txXfrm>
    </dsp:sp>
    <dsp:sp modelId="{D235C4FC-4E54-4483-9909-0405D1C58A8E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F2D7-25C5-4446-9824-FDBE91036ED6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16F43-4408-4329-A602-C9AA1954DE1E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Recomendador dinámico de precios óptimos</a:t>
          </a:r>
          <a:endParaRPr lang="en-US" sz="1900" kern="1200"/>
        </a:p>
      </dsp:txBody>
      <dsp:txXfrm>
        <a:off x="937002" y="1015975"/>
        <a:ext cx="5576601" cy="811257"/>
      </dsp:txXfrm>
    </dsp:sp>
    <dsp:sp modelId="{E54BD10F-8D80-46E6-B317-5BAB8D869F4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FE741-30E5-44DF-A844-F1F9D1EC26E6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F4265-3746-4560-A3F7-967DE2C02E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Reacción ante eventos</a:t>
          </a:r>
          <a:endParaRPr lang="en-US" sz="1900" kern="1200"/>
        </a:p>
      </dsp:txBody>
      <dsp:txXfrm>
        <a:off x="937002" y="2030048"/>
        <a:ext cx="5576601" cy="811257"/>
      </dsp:txXfrm>
    </dsp:sp>
    <dsp:sp modelId="{765D4D51-C02A-48D5-8E00-99B68F00146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22DAC-C9DD-47D9-AF32-4D33F6D0B5FC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28F5-9067-417C-B214-449246EEB1D6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Definición de un entorno</a:t>
          </a:r>
          <a:endParaRPr lang="en-US" sz="1900" kern="1200"/>
        </a:p>
      </dsp:txBody>
      <dsp:txXfrm>
        <a:off x="937002" y="3044120"/>
        <a:ext cx="5576601" cy="811257"/>
      </dsp:txXfrm>
    </dsp:sp>
    <dsp:sp modelId="{A47F5402-BA75-46F3-8ABC-ED8AC3085F0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D3E38-A0F4-49E1-86F0-832822660C90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87936-D623-45A7-82A7-B5BA73392C04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Modelo de decisión basado en el conocimiento experto</a:t>
          </a:r>
          <a:endParaRPr lang="en-US" sz="1900" kern="1200"/>
        </a:p>
      </dsp:txBody>
      <dsp:txXfrm>
        <a:off x="937002" y="4058192"/>
        <a:ext cx="5576601" cy="811257"/>
      </dsp:txXfrm>
    </dsp:sp>
    <dsp:sp modelId="{0084A22C-01F9-4494-9B1E-49B85BD3CA5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49F5F-238B-435C-BE3A-5ACDF8AAB912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4A8FE-F01E-4E6C-A7AF-FCFCAF4C22B7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Análisis de Riesgo Adversario</a:t>
          </a:r>
          <a:endParaRPr lang="en-US" sz="1900" kern="1200" dirty="0"/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4AE83-2E8C-4837-AF56-37D0007AFCF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29C05-8D97-4EA7-BF81-503CCF48A351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E687E-0D39-4069-9AF4-BD944BCA16C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Técnicas de </a:t>
          </a:r>
          <a:r>
            <a:rPr lang="es-ES" sz="2400" i="1" kern="1200" dirty="0" err="1"/>
            <a:t>revenue</a:t>
          </a:r>
          <a:r>
            <a:rPr lang="es-ES" sz="2400" i="1" kern="1200" dirty="0"/>
            <a:t> </a:t>
          </a:r>
          <a:r>
            <a:rPr lang="es-ES" sz="2400" i="1" kern="1200" dirty="0" err="1"/>
            <a:t>management</a:t>
          </a:r>
          <a:r>
            <a:rPr lang="es-ES" sz="2400" i="1" kern="1200" dirty="0"/>
            <a:t> </a:t>
          </a:r>
          <a:r>
            <a:rPr lang="es-ES" sz="2400" i="0" kern="1200" dirty="0"/>
            <a:t>para recomendación </a:t>
          </a:r>
          <a:r>
            <a:rPr lang="es-ES" sz="2400" kern="1200" dirty="0"/>
            <a:t>de precios en la industria de las aerolíneas</a:t>
          </a:r>
          <a:endParaRPr lang="en-US" sz="2400" kern="1200" dirty="0"/>
        </a:p>
      </dsp:txBody>
      <dsp:txXfrm>
        <a:off x="1941716" y="718"/>
        <a:ext cx="4571887" cy="1681139"/>
      </dsp:txXfrm>
    </dsp:sp>
    <dsp:sp modelId="{E5C316A4-A06C-4A4E-9619-5EDB9BD806D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70FFE-DC4E-424A-9099-6355C087CED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5ACC6-97A0-4B33-A035-270FCFD023A6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RMS comerciales (</a:t>
          </a:r>
          <a:r>
            <a:rPr lang="es-ES" sz="2400" i="1" kern="1200"/>
            <a:t>IDeaS</a:t>
          </a:r>
          <a:r>
            <a:rPr lang="es-ES" sz="2400" kern="1200"/>
            <a:t>, </a:t>
          </a:r>
          <a:r>
            <a:rPr lang="es-ES" sz="2400" i="1" kern="1200"/>
            <a:t>JDA</a:t>
          </a:r>
          <a:r>
            <a:rPr lang="es-ES" sz="2400" kern="1200"/>
            <a:t>)</a:t>
          </a:r>
          <a:endParaRPr lang="en-US" sz="2400" kern="1200"/>
        </a:p>
      </dsp:txBody>
      <dsp:txXfrm>
        <a:off x="1941716" y="2102143"/>
        <a:ext cx="4571887" cy="1681139"/>
      </dsp:txXfrm>
    </dsp:sp>
    <dsp:sp modelId="{9E1C9D8B-A25A-4245-A75D-7D0DDE4C7BE3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6E44E-EAA9-40FA-8CA7-6605179DA4E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F0895-A0F7-492F-84AF-A26C62C2921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Programación dinámica (procesos de Markov)</a:t>
          </a:r>
          <a:endParaRPr lang="en-US" sz="24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F1486-F64B-CE44-B5C0-FF9EEB417BCB}">
      <dsp:nvSpPr>
        <dsp:cNvPr id="0" name=""/>
        <dsp:cNvSpPr/>
      </dsp:nvSpPr>
      <dsp:spPr>
        <a:xfrm>
          <a:off x="0" y="0"/>
          <a:ext cx="8097012" cy="7345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Modelo ARA</a:t>
          </a:r>
          <a:endParaRPr lang="en-US" sz="3200" kern="1200" dirty="0"/>
        </a:p>
      </dsp:txBody>
      <dsp:txXfrm>
        <a:off x="21515" y="21515"/>
        <a:ext cx="7218402" cy="691545"/>
      </dsp:txXfrm>
    </dsp:sp>
    <dsp:sp modelId="{DED2C7AA-1DE2-D048-BF09-345434447F46}">
      <dsp:nvSpPr>
        <dsp:cNvPr id="0" name=""/>
        <dsp:cNvSpPr/>
      </dsp:nvSpPr>
      <dsp:spPr>
        <a:xfrm>
          <a:off x="604647" y="836599"/>
          <a:ext cx="8097012" cy="7345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Modelo estimador de demanda</a:t>
          </a:r>
          <a:endParaRPr lang="en-US" sz="3200" kern="1200"/>
        </a:p>
      </dsp:txBody>
      <dsp:txXfrm>
        <a:off x="626162" y="858114"/>
        <a:ext cx="6971861" cy="691545"/>
      </dsp:txXfrm>
    </dsp:sp>
    <dsp:sp modelId="{EAC9E254-1CDB-594E-BA69-CA6DCC48AB13}">
      <dsp:nvSpPr>
        <dsp:cNvPr id="0" name=""/>
        <dsp:cNvSpPr/>
      </dsp:nvSpPr>
      <dsp:spPr>
        <a:xfrm>
          <a:off x="1209293" y="1673199"/>
          <a:ext cx="8097012" cy="7345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Modelo de regresión</a:t>
          </a:r>
          <a:endParaRPr lang="en-US" sz="3200" kern="1200"/>
        </a:p>
      </dsp:txBody>
      <dsp:txXfrm>
        <a:off x="1230808" y="1694714"/>
        <a:ext cx="6971861" cy="691545"/>
      </dsp:txXfrm>
    </dsp:sp>
    <dsp:sp modelId="{DA4BA8A1-CAFB-C443-B4FA-7BD73270E590}">
      <dsp:nvSpPr>
        <dsp:cNvPr id="0" name=""/>
        <dsp:cNvSpPr/>
      </dsp:nvSpPr>
      <dsp:spPr>
        <a:xfrm>
          <a:off x="1813940" y="2509799"/>
          <a:ext cx="8097012" cy="7345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Modelo basado en la ocupación</a:t>
          </a:r>
          <a:endParaRPr lang="en-US" sz="3200" kern="1200" dirty="0"/>
        </a:p>
      </dsp:txBody>
      <dsp:txXfrm>
        <a:off x="1835455" y="2531314"/>
        <a:ext cx="6971861" cy="691545"/>
      </dsp:txXfrm>
    </dsp:sp>
    <dsp:sp modelId="{F18DBEFC-975E-1F4F-9F6B-836E838B7280}">
      <dsp:nvSpPr>
        <dsp:cNvPr id="0" name=""/>
        <dsp:cNvSpPr/>
      </dsp:nvSpPr>
      <dsp:spPr>
        <a:xfrm>
          <a:off x="2418587" y="3346398"/>
          <a:ext cx="8097012" cy="7345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Sistema de optimización</a:t>
          </a:r>
          <a:endParaRPr lang="en-US" sz="3200" kern="1200"/>
        </a:p>
      </dsp:txBody>
      <dsp:txXfrm>
        <a:off x="2440102" y="3367913"/>
        <a:ext cx="6971861" cy="691545"/>
      </dsp:txXfrm>
    </dsp:sp>
    <dsp:sp modelId="{190DAD98-4C17-9247-98F3-AB53D65F78AB}">
      <dsp:nvSpPr>
        <dsp:cNvPr id="0" name=""/>
        <dsp:cNvSpPr/>
      </dsp:nvSpPr>
      <dsp:spPr>
        <a:xfrm>
          <a:off x="7619538" y="536648"/>
          <a:ext cx="477473" cy="47747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26969" y="536648"/>
        <a:ext cx="262611" cy="359298"/>
      </dsp:txXfrm>
    </dsp:sp>
    <dsp:sp modelId="{D8E39F2C-EDB4-B741-8DF5-8DBD2AFB29DB}">
      <dsp:nvSpPr>
        <dsp:cNvPr id="0" name=""/>
        <dsp:cNvSpPr/>
      </dsp:nvSpPr>
      <dsp:spPr>
        <a:xfrm>
          <a:off x="8224185" y="1373247"/>
          <a:ext cx="477473" cy="47747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331616" y="1373247"/>
        <a:ext cx="262611" cy="359298"/>
      </dsp:txXfrm>
    </dsp:sp>
    <dsp:sp modelId="{7D793CA0-F858-0E43-BE50-D797832889D6}">
      <dsp:nvSpPr>
        <dsp:cNvPr id="0" name=""/>
        <dsp:cNvSpPr/>
      </dsp:nvSpPr>
      <dsp:spPr>
        <a:xfrm>
          <a:off x="8828832" y="2197604"/>
          <a:ext cx="477473" cy="47747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936263" y="2197604"/>
        <a:ext cx="262611" cy="359298"/>
      </dsp:txXfrm>
    </dsp:sp>
    <dsp:sp modelId="{3E655492-639D-C245-8ADB-B0472ECBD8DE}">
      <dsp:nvSpPr>
        <dsp:cNvPr id="0" name=""/>
        <dsp:cNvSpPr/>
      </dsp:nvSpPr>
      <dsp:spPr>
        <a:xfrm>
          <a:off x="9433479" y="3042366"/>
          <a:ext cx="477473" cy="47747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540910" y="3042366"/>
        <a:ext cx="262611" cy="3592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63B48-416C-CE47-802D-4C14F2198F45}">
      <dsp:nvSpPr>
        <dsp:cNvPr id="0" name=""/>
        <dsp:cNvSpPr/>
      </dsp:nvSpPr>
      <dsp:spPr>
        <a:xfrm>
          <a:off x="3245723" y="0"/>
          <a:ext cx="5129421" cy="5129421"/>
        </a:xfrm>
        <a:prstGeom prst="diamond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D46F7-6FCE-894E-8852-8DAB815DD099}">
      <dsp:nvSpPr>
        <dsp:cNvPr id="0" name=""/>
        <dsp:cNvSpPr/>
      </dsp:nvSpPr>
      <dsp:spPr>
        <a:xfrm>
          <a:off x="3733019" y="487295"/>
          <a:ext cx="2000474" cy="2000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Basado en la teoría de juegos y el equilibrio de Nash (dilema del prisionero)</a:t>
          </a:r>
          <a:endParaRPr lang="en-US" sz="1900" kern="1200" dirty="0"/>
        </a:p>
      </dsp:txBody>
      <dsp:txXfrm>
        <a:off x="3830674" y="584950"/>
        <a:ext cx="1805164" cy="1805164"/>
      </dsp:txXfrm>
    </dsp:sp>
    <dsp:sp modelId="{BBEEAD25-7679-7844-ADD2-35C2D73ED9C1}">
      <dsp:nvSpPr>
        <dsp:cNvPr id="0" name=""/>
        <dsp:cNvSpPr/>
      </dsp:nvSpPr>
      <dsp:spPr>
        <a:xfrm>
          <a:off x="5887376" y="487295"/>
          <a:ext cx="2000474" cy="200047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Representado mediante diagramas de influencia</a:t>
          </a:r>
          <a:endParaRPr lang="en-US" sz="1900" kern="1200"/>
        </a:p>
      </dsp:txBody>
      <dsp:txXfrm>
        <a:off x="5985031" y="584950"/>
        <a:ext cx="1805164" cy="1805164"/>
      </dsp:txXfrm>
    </dsp:sp>
    <dsp:sp modelId="{959698AE-7CA0-6345-9CA0-44C8FDB7A5EF}">
      <dsp:nvSpPr>
        <dsp:cNvPr id="0" name=""/>
        <dsp:cNvSpPr/>
      </dsp:nvSpPr>
      <dsp:spPr>
        <a:xfrm>
          <a:off x="3733019" y="2641652"/>
          <a:ext cx="2000474" cy="200047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Gestión de la competencia</a:t>
          </a:r>
          <a:endParaRPr lang="en-US" sz="1900" kern="1200"/>
        </a:p>
      </dsp:txBody>
      <dsp:txXfrm>
        <a:off x="3830674" y="2739307"/>
        <a:ext cx="1805164" cy="1805164"/>
      </dsp:txXfrm>
    </dsp:sp>
    <dsp:sp modelId="{F2D8015A-C28C-E140-9B0D-440C88F5C4CA}">
      <dsp:nvSpPr>
        <dsp:cNvPr id="0" name=""/>
        <dsp:cNvSpPr/>
      </dsp:nvSpPr>
      <dsp:spPr>
        <a:xfrm>
          <a:off x="6038392" y="2705287"/>
          <a:ext cx="2000474" cy="2000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Gestión del riesgo asociado a las variaciones en los precios</a:t>
          </a:r>
          <a:endParaRPr lang="en-US" sz="1900" kern="1200"/>
        </a:p>
      </dsp:txBody>
      <dsp:txXfrm>
        <a:off x="6136047" y="2802942"/>
        <a:ext cx="1805164" cy="1805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2B0C0-31B8-4C00-9A9E-E84D7FCD5D12}">
      <dsp:nvSpPr>
        <dsp:cNvPr id="0" name=""/>
        <dsp:cNvSpPr/>
      </dsp:nvSpPr>
      <dsp:spPr>
        <a:xfrm>
          <a:off x="622800" y="39919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C0805-2F86-4B40-84D7-1880A276406F}">
      <dsp:nvSpPr>
        <dsp:cNvPr id="0" name=""/>
        <dsp:cNvSpPr/>
      </dsp:nvSpPr>
      <dsp:spPr>
        <a:xfrm>
          <a:off x="127800" y="1701780"/>
          <a:ext cx="1800000" cy="19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Estimación de la probabilidad de que los clientes elijan nuestro hotel dada una configuración de precios</a:t>
          </a:r>
          <a:endParaRPr lang="en-US" sz="2000" kern="1200" dirty="0"/>
        </a:p>
      </dsp:txBody>
      <dsp:txXfrm>
        <a:off x="127800" y="1701780"/>
        <a:ext cx="1800000" cy="1980000"/>
      </dsp:txXfrm>
    </dsp:sp>
    <dsp:sp modelId="{F1DE1220-2831-40F1-90F9-D7A4C16307C3}">
      <dsp:nvSpPr>
        <dsp:cNvPr id="0" name=""/>
        <dsp:cNvSpPr/>
      </dsp:nvSpPr>
      <dsp:spPr>
        <a:xfrm>
          <a:off x="2737800" y="39919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EE37B-DA5E-4BB4-93AA-7ADB385A1069}">
      <dsp:nvSpPr>
        <dsp:cNvPr id="0" name=""/>
        <dsp:cNvSpPr/>
      </dsp:nvSpPr>
      <dsp:spPr>
        <a:xfrm>
          <a:off x="2242800" y="1701780"/>
          <a:ext cx="1800000" cy="19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 ha seleccionado un modelo de regresión lineal</a:t>
          </a:r>
          <a:endParaRPr lang="en-US" sz="2000" kern="1200" dirty="0"/>
        </a:p>
      </dsp:txBody>
      <dsp:txXfrm>
        <a:off x="2242800" y="1701780"/>
        <a:ext cx="1800000" cy="1980000"/>
      </dsp:txXfrm>
    </dsp:sp>
    <dsp:sp modelId="{CD95A426-6CD5-48F2-8586-6133757DBC99}">
      <dsp:nvSpPr>
        <dsp:cNvPr id="0" name=""/>
        <dsp:cNvSpPr/>
      </dsp:nvSpPr>
      <dsp:spPr>
        <a:xfrm>
          <a:off x="4852800" y="39919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54512-4D4F-4819-AD8C-EEF10DDD2C5D}">
      <dsp:nvSpPr>
        <dsp:cNvPr id="0" name=""/>
        <dsp:cNvSpPr/>
      </dsp:nvSpPr>
      <dsp:spPr>
        <a:xfrm>
          <a:off x="4357800" y="1701780"/>
          <a:ext cx="1800000" cy="19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El histórico sirve para el entrenamiento</a:t>
          </a:r>
          <a:endParaRPr lang="en-US" sz="2000" kern="1200" dirty="0"/>
        </a:p>
      </dsp:txBody>
      <dsp:txXfrm>
        <a:off x="4357800" y="1701780"/>
        <a:ext cx="1800000" cy="1980000"/>
      </dsp:txXfrm>
    </dsp:sp>
    <dsp:sp modelId="{FCCF0154-06FB-4DAD-95D0-A3D494653F0F}">
      <dsp:nvSpPr>
        <dsp:cNvPr id="0" name=""/>
        <dsp:cNvSpPr/>
      </dsp:nvSpPr>
      <dsp:spPr>
        <a:xfrm>
          <a:off x="6967800" y="39919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F33DB-A7CE-42CB-83FE-C9E99D7EC718}">
      <dsp:nvSpPr>
        <dsp:cNvPr id="0" name=""/>
        <dsp:cNvSpPr/>
      </dsp:nvSpPr>
      <dsp:spPr>
        <a:xfrm>
          <a:off x="6472800" y="1701780"/>
          <a:ext cx="1800000" cy="19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Importancia de tener una buena base de datos que crezca con el tiempo</a:t>
          </a:r>
          <a:endParaRPr lang="en-US" sz="2000" kern="1200" dirty="0"/>
        </a:p>
      </dsp:txBody>
      <dsp:txXfrm>
        <a:off x="6472800" y="1701780"/>
        <a:ext cx="1800000" cy="1980000"/>
      </dsp:txXfrm>
    </dsp:sp>
    <dsp:sp modelId="{6D19854C-BF6D-481B-A4A9-3B8536111153}">
      <dsp:nvSpPr>
        <dsp:cNvPr id="0" name=""/>
        <dsp:cNvSpPr/>
      </dsp:nvSpPr>
      <dsp:spPr>
        <a:xfrm>
          <a:off x="9082800" y="39919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97711-BAA5-43C8-89DB-3A9C45EE4DBB}">
      <dsp:nvSpPr>
        <dsp:cNvPr id="0" name=""/>
        <dsp:cNvSpPr/>
      </dsp:nvSpPr>
      <dsp:spPr>
        <a:xfrm>
          <a:off x="8587800" y="1701780"/>
          <a:ext cx="1800000" cy="19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Métrica para la evaluación R</a:t>
          </a:r>
          <a:r>
            <a:rPr lang="es-ES" sz="2000" kern="1200" baseline="30000"/>
            <a:t>2</a:t>
          </a:r>
          <a:endParaRPr lang="es-ES" sz="2000" kern="1200"/>
        </a:p>
      </dsp:txBody>
      <dsp:txXfrm>
        <a:off x="8587800" y="1701780"/>
        <a:ext cx="1800000" cy="19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C3D77C7-C8A5-CA4A-986E-83A09EE96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AC8444-218C-8349-8F26-FB4542D060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FFDAF-2393-4743-801F-067AD86978FF}" type="datetimeFigureOut">
              <a:rPr lang="es-ES" smtClean="0"/>
              <a:t>15/7/19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6501C5-7FE6-B849-89A0-B456AD5BA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A5A375-442F-F347-812C-8CA29069A8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296E-2405-914E-A892-F36A4C120B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983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37281-98D4-BF41-8CCF-0FD9E27DD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AF8810-6B9C-294E-8F0B-034A1660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F84D42-9692-7F48-BAA9-4015E0CC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CE934-EBDD-6B49-A1C7-A90C7E9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167DED-BCDC-554C-8291-C43C255D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71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02FB1-8664-1143-9309-A8A721A8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C58C9B-F3B2-5F4A-9448-6245A33B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6E46E5-CEE3-9143-B324-256AA084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E288C-F5F3-B740-8167-4442B702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E052DB-9450-3C4E-9434-A6167DBC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9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C43406-3922-F247-B88C-4CE09A9F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1D82FE-E059-2743-82EF-6B904FF8C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851671-D78C-494E-A80A-299FE92D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D1A4D9-5733-1B43-959F-1D1B40FC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1CF462-2C61-5344-AF3D-8E555788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26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42355-5F57-3247-BB89-E179E188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B87CC0-82F6-7F4F-BE8D-A744F13A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CE4F45-1A78-344C-863B-C3F66092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55420F-D29B-FE49-9C05-8CEDB18F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A2994-6E80-BC45-BE1B-84BF818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31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DB42F-F195-9341-B7BC-E27A2A81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84A3A5-F8EE-B84A-9FA2-2458D36F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7A52E2-66A6-8F4D-9B88-ADB5CD97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F2D06B-035A-1B46-86D3-07DA8B9E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258CD-422B-B342-B3D8-F2665B2B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36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2A326-0217-0043-82F9-14CE7718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38B68-3A10-1347-A406-34833C2A5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2B4C55-0B19-A249-99F7-717B14E88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FB787A-1F32-C942-9F0D-DA5AC414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9207-491A-5443-AB6C-35AD013C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FD69CA-4586-0C48-9CDC-1EBB6B8C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03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5DD15-B78C-2B42-B51B-719EB71E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ADFDAF-FFA1-CA47-8F24-34FA37BBB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FBB2E3-D245-0E44-9402-EBC56308D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9B6BAC-A06B-8044-9DB2-687E0C881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BEA990-577B-5943-AAC4-DE6C98164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DE6325-30F5-2940-ADD9-DBBE76E4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4B71F5-3879-FB42-8FDE-62F8309D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148CC6-F2B1-C443-80EB-5F3F0516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02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F01A3-6377-0B47-B792-1431D901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2BBDAF-3165-8343-8588-CC7F2389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D2A166-BBBA-B64C-A293-9523103D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6C609-BD32-7444-8F1C-DAEFC107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033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B814ED-B91F-D44D-BC70-C551E45A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321ADB-6B6C-8B44-BF59-E49AAEA0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CF8D2-DA6A-4642-8644-1AE678E3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0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B15E8-5670-D44E-8102-F396AF1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9BB3F-CC22-3E4C-952D-E0259D3F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6F0BB0-20C7-F842-8298-0B79147D0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C3AE3A-8F03-0E4E-8571-5BDA465A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F3A787-7E3E-6B4D-9047-ABCABAE9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2CAE40-6279-7841-B912-659F33DB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42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984DD-1101-2344-90B2-91DA7048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F9693A-2B1D-5940-B052-BC624BC0A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8244A6-A3B2-5E49-BE70-1C01CD5DE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C3BCD4-343C-9146-88EC-5AD3B1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ADEDD2-2F22-394C-950A-F5D395B8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31DD3F-6C0B-F24A-893E-4C2F6A0E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43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E9E2AD-DC14-C344-B317-A74D7AF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59085-A1C4-5A4B-9328-E165B405F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EFDB5-E3FC-8746-9791-FC80EF86F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6C86-5C43-9346-97A6-EE01153D95E2}" type="datetimeFigureOut">
              <a:rPr lang="es-ES" smtClean="0"/>
              <a:t>15/7/19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497F1A-A86A-3042-9772-270B9241C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69B63-DC29-444C-854C-B3714E129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0F47-F49A-5F47-805F-4799F44B92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1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94C61D-A22A-C540-98F3-FC386992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s-ES" sz="5400"/>
              <a:t>Modelo dinámico de predicción y ajuste de los precios de las habitaciones de hoteles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85A8A-A478-5148-ADDC-846960AA6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088"/>
            <a:ext cx="9144000" cy="1393711"/>
          </a:xfrm>
        </p:spPr>
        <p:txBody>
          <a:bodyPr>
            <a:normAutofit/>
          </a:bodyPr>
          <a:lstStyle/>
          <a:p>
            <a:r>
              <a:rPr lang="es-ES" dirty="0"/>
              <a:t>Trabajo de Fin de Master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C5E0698-58AD-EB4D-BCD5-30BB1B05A659}"/>
              </a:ext>
            </a:extLst>
          </p:cNvPr>
          <p:cNvSpPr/>
          <p:nvPr/>
        </p:nvSpPr>
        <p:spPr>
          <a:xfrm>
            <a:off x="7793269" y="4908520"/>
            <a:ext cx="352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Autor: Andrés Herranz González</a:t>
            </a:r>
          </a:p>
          <a:p>
            <a:r>
              <a:rPr lang="es-ES" dirty="0"/>
              <a:t>Tutores: Alfonso Mateos Caballero</a:t>
            </a:r>
          </a:p>
          <a:p>
            <a:r>
              <a:rPr lang="es-ES" dirty="0"/>
              <a:t>               Antonio Jiménez Martín</a:t>
            </a:r>
          </a:p>
        </p:txBody>
      </p:sp>
    </p:spTree>
    <p:extLst>
      <p:ext uri="{BB962C8B-B14F-4D97-AF65-F5344CB8AC3E}">
        <p14:creationId xmlns:p14="http://schemas.microsoft.com/office/powerpoint/2010/main" val="243136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B4BBA3-2885-EF4B-AC49-3AE79455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Estado del arte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5B509FB-79D0-4F48-8A2A-0C6AA148D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8628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7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EAED2-2B80-C04F-BAE6-B3A57B4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RM </a:t>
            </a:r>
            <a:r>
              <a:rPr lang="en-US" sz="2600" dirty="0">
                <a:solidFill>
                  <a:srgbClr val="FFFFFF"/>
                </a:solidFill>
              </a:rPr>
              <a:t>a </a:t>
            </a:r>
            <a:r>
              <a:rPr lang="en-US" sz="2600" dirty="0" err="1">
                <a:solidFill>
                  <a:srgbClr val="FFFFFF"/>
                </a:solidFill>
              </a:rPr>
              <a:t>desarrollar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C85E02B0-8271-4E45-96F9-21AE856916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60" r="760"/>
          <a:stretch>
            <a:fillRect/>
          </a:stretch>
        </p:blipFill>
        <p:spPr>
          <a:xfrm>
            <a:off x="4032514" y="496711"/>
            <a:ext cx="7497358" cy="59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4. Metodología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56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BD385F-E259-024E-BE49-467BFD0C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s-ES"/>
              <a:t>Evolución de la metodología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77DF270-C17A-41E3-ACC3-D4C1359BE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11578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128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981F8-E276-E144-A775-A65E6649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s-ES" sz="3700" dirty="0"/>
              <a:t>Modelo </a:t>
            </a:r>
            <a:r>
              <a:rPr lang="es-ES" sz="3700" i="1" dirty="0"/>
              <a:t>ARA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FC7F0EB-E508-41F1-8991-2E2F14D74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37277"/>
              </p:ext>
            </p:extLst>
          </p:nvPr>
        </p:nvGraphicFramePr>
        <p:xfrm>
          <a:off x="266330" y="168677"/>
          <a:ext cx="11620870" cy="512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771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E2EDCD-9B9F-7249-A73B-B815E9BD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ARA: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de Daphne y Apollo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BE4B5F-F167-8F4F-B2EE-61EE06E4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0" y="1272913"/>
            <a:ext cx="6969164" cy="341489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D77C25-1284-4646-86A1-F0CA6920C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1954" y="1040827"/>
            <a:ext cx="4008101" cy="15113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_tradnl" sz="2000" dirty="0" err="1"/>
              <a:t>Apollo</a:t>
            </a:r>
            <a:r>
              <a:rPr lang="es-ES_tradnl" sz="2000" dirty="0"/>
              <a:t> va a hacer un ataque </a:t>
            </a:r>
            <a:r>
              <a:rPr lang="es-ES_tradnl" sz="2000" i="1" dirty="0"/>
              <a:t>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sz="2000" dirty="0"/>
              <a:t>Daphne debe elegir su defensa </a:t>
            </a:r>
            <a:r>
              <a:rPr lang="es-ES_tradnl" sz="2000" i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F9151FB-E81A-3548-A78F-7E08C207FF20}"/>
                  </a:ext>
                </a:extLst>
              </p:cNvPr>
              <p:cNvSpPr txBox="1"/>
              <p:nvPr/>
            </p:nvSpPr>
            <p:spPr>
              <a:xfrm>
                <a:off x="6831954" y="2552132"/>
                <a:ext cx="5360045" cy="85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F9151FB-E81A-3548-A78F-7E08C207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54" y="2552132"/>
                <a:ext cx="5360045" cy="856453"/>
              </a:xfrm>
              <a:prstGeom prst="rect">
                <a:avLst/>
              </a:prstGeom>
              <a:blipFill>
                <a:blip r:embed="rId3"/>
                <a:stretch>
                  <a:fillRect t="-122059" b="-179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78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FAA56-246E-7440-8A4A-BDDA205C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ARA: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adaptación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a la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industria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hotelera</a:t>
            </a:r>
            <a:endParaRPr lang="en-US" sz="34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F02A89-D53E-954B-9501-A71DDA41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4" y="1004711"/>
            <a:ext cx="6415013" cy="264619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775B38-84E6-0C48-BF6A-CFF1DF677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3904" y="2139596"/>
            <a:ext cx="4008101" cy="151130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_tradnl" sz="2000"/>
              <a:t>Ajuste para nuestro hotel y la competencia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_tradnl" sz="2000"/>
              <a:t>Los hoteles competencia representados como una competencia única agregada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6E7D70D-9DD2-4543-AB95-D95C7AEFC9E7}"/>
                  </a:ext>
                </a:extLst>
              </p:cNvPr>
              <p:cNvSpPr txBox="1"/>
              <p:nvPr/>
            </p:nvSpPr>
            <p:spPr>
              <a:xfrm>
                <a:off x="3431822" y="3829964"/>
                <a:ext cx="8572127" cy="81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⃗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∈ 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6E7D70D-9DD2-4543-AB95-D95C7AEF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22" y="3829964"/>
                <a:ext cx="8572127" cy="810671"/>
              </a:xfrm>
              <a:prstGeom prst="rect">
                <a:avLst/>
              </a:prstGeom>
              <a:blipFill>
                <a:blip r:embed="rId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99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FAA56-246E-7440-8A4A-BDDA205C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estimador de demanda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50466" y="2762840"/>
                <a:ext cx="6841534" cy="3597017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Estimación de la demanda para cada día I dentro del horizonte de estudio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División de la demanda para cada día I entre los días comprenden el </a:t>
                </a:r>
                <a:r>
                  <a:rPr lang="es-ES_tradnl" sz="2000" i="1" dirty="0"/>
                  <a:t>lead-time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_tradnl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_tradn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_tradnl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ES_tradnl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s-ES_tradnl" sz="2000" b="0" i="1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b="0" dirty="0"/>
                  <a:t>Fuentes de información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Datos meteorológicos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s-ES_tradnl" sz="2000" b="0" dirty="0"/>
                  <a:t>Eventos deportivos, ocio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Datos de reservas de aerolíneas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b="0" dirty="0"/>
                  <a:t>Segmentación de la demanda</a:t>
                </a:r>
                <a:r>
                  <a:rPr lang="es-ES_tradnl" sz="2000" dirty="0"/>
                  <a:t> entre los periodos del día</a:t>
                </a:r>
                <a:endParaRPr lang="es-ES_tradnl" sz="2000" b="0" dirty="0"/>
              </a:p>
            </p:txBody>
          </p:sp>
        </mc:Choice>
        <mc:Fallback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50466" y="2762840"/>
                <a:ext cx="6841534" cy="3597017"/>
              </a:xfrm>
              <a:blipFill>
                <a:blip r:embed="rId2"/>
                <a:stretch>
                  <a:fillRect t="-21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9473443E-2C5D-A94D-A5F8-8DB2C2F1C928}"/>
              </a:ext>
            </a:extLst>
          </p:cNvPr>
          <p:cNvGrpSpPr/>
          <p:nvPr/>
        </p:nvGrpSpPr>
        <p:grpSpPr>
          <a:xfrm>
            <a:off x="426246" y="2275760"/>
            <a:ext cx="4497975" cy="2018275"/>
            <a:chOff x="283892" y="3240040"/>
            <a:chExt cx="4497975" cy="2018275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655F41FD-51CA-6D40-9E8C-658E82477280}"/>
                </a:ext>
              </a:extLst>
            </p:cNvPr>
            <p:cNvSpPr/>
            <p:nvPr/>
          </p:nvSpPr>
          <p:spPr>
            <a:xfrm>
              <a:off x="283892" y="3981585"/>
              <a:ext cx="677091" cy="6770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9AA7983A-5232-D846-9526-3EC69473ECC7}"/>
                </a:ext>
              </a:extLst>
            </p:cNvPr>
            <p:cNvGrpSpPr/>
            <p:nvPr/>
          </p:nvGrpSpPr>
          <p:grpSpPr>
            <a:xfrm>
              <a:off x="622437" y="3240040"/>
              <a:ext cx="4159430" cy="2018275"/>
              <a:chOff x="622437" y="3240040"/>
              <a:chExt cx="4159430" cy="2018275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2DECA474-67DC-5B45-B80A-83285745B949}"/>
                  </a:ext>
                </a:extLst>
              </p:cNvPr>
              <p:cNvSpPr/>
              <p:nvPr/>
            </p:nvSpPr>
            <p:spPr>
              <a:xfrm>
                <a:off x="1557520" y="3981585"/>
                <a:ext cx="677091" cy="6770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C5793D6A-41C6-D44E-B50C-AC5AE5270864}"/>
                  </a:ext>
                </a:extLst>
              </p:cNvPr>
              <p:cNvSpPr/>
              <p:nvPr/>
            </p:nvSpPr>
            <p:spPr>
              <a:xfrm>
                <a:off x="2831148" y="3981585"/>
                <a:ext cx="677091" cy="6770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5439492B-D6DF-C34B-A132-79DD2BA492F5}"/>
                  </a:ext>
                </a:extLst>
              </p:cNvPr>
              <p:cNvSpPr/>
              <p:nvPr/>
            </p:nvSpPr>
            <p:spPr>
              <a:xfrm>
                <a:off x="4104776" y="3981585"/>
                <a:ext cx="677091" cy="6770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D16ED058-3D14-DF43-AF1A-E553200BCDB8}"/>
                  </a:ext>
                </a:extLst>
              </p:cNvPr>
              <p:cNvCxnSpPr>
                <a:stCxn id="3" idx="6"/>
                <a:endCxn id="12" idx="2"/>
              </p:cNvCxnSpPr>
              <p:nvPr/>
            </p:nvCxnSpPr>
            <p:spPr>
              <a:xfrm>
                <a:off x="960983" y="4320131"/>
                <a:ext cx="5965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72096BA3-3055-D847-A220-2C44F08BA780}"/>
                  </a:ext>
                </a:extLst>
              </p:cNvPr>
              <p:cNvCxnSpPr>
                <a:stCxn id="12" idx="6"/>
                <a:endCxn id="14" idx="2"/>
              </p:cNvCxnSpPr>
              <p:nvPr/>
            </p:nvCxnSpPr>
            <p:spPr>
              <a:xfrm>
                <a:off x="2234611" y="4320131"/>
                <a:ext cx="5965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FB2C0B3C-8616-2B48-9ED3-32A21685BFA9}"/>
                  </a:ext>
                </a:extLst>
              </p:cNvPr>
              <p:cNvCxnSpPr>
                <a:stCxn id="14" idx="6"/>
                <a:endCxn id="15" idx="2"/>
              </p:cNvCxnSpPr>
              <p:nvPr/>
            </p:nvCxnSpPr>
            <p:spPr>
              <a:xfrm>
                <a:off x="3508239" y="4320131"/>
                <a:ext cx="5965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de flecha 20">
                <a:extLst>
                  <a:ext uri="{FF2B5EF4-FFF2-40B4-BE49-F238E27FC236}">
                    <a16:creationId xmlns:a16="http://schemas.microsoft.com/office/drawing/2014/main" id="{22F888D2-FB10-7145-B607-A9904FC3D9CA}"/>
                  </a:ext>
                </a:extLst>
              </p:cNvPr>
              <p:cNvCxnSpPr/>
              <p:nvPr/>
            </p:nvCxnSpPr>
            <p:spPr>
              <a:xfrm>
                <a:off x="622437" y="4876800"/>
                <a:ext cx="25472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BDEB2B5C-C3A7-4444-9E16-C25E7786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332" y="4876800"/>
                    <a:ext cx="1653466" cy="3815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_tradnl" dirty="0"/>
                      <a:t>Lead time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a14:m>
                    <a:r>
                      <a:rPr lang="es-ES_tradnl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BDEB2B5C-C3A7-4444-9E16-C25E778627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332" y="4876800"/>
                    <a:ext cx="1653466" cy="3815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73" t="-6452" r="-1515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091CF3BC-5EF4-7E45-B8E2-08CDA08B6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6065" y="3690257"/>
                <a:ext cx="12736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F367AA82-5B59-1E4E-829D-240F14EEE917}"/>
                      </a:ext>
                    </a:extLst>
                  </p:cNvPr>
                  <p:cNvSpPr txBox="1"/>
                  <p:nvPr/>
                </p:nvSpPr>
                <p:spPr>
                  <a:xfrm>
                    <a:off x="1844731" y="3240040"/>
                    <a:ext cx="1620765" cy="3815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_tradnl" dirty="0"/>
                      <a:t>Lead time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s-ES_tradnl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F367AA82-5B59-1E4E-829D-240F14EEE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4731" y="3240040"/>
                    <a:ext cx="1620765" cy="38151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25" t="-3226" r="-2344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4925318-22B2-144D-A5BC-6D6C2A7EEAB8}"/>
                  </a:ext>
                </a:extLst>
              </p:cNvPr>
              <p:cNvSpPr txBox="1"/>
              <p:nvPr/>
            </p:nvSpPr>
            <p:spPr>
              <a:xfrm>
                <a:off x="1042683" y="39972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…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815ED8B-362F-ED48-B74D-E06A6A3ACFA5}"/>
                  </a:ext>
                </a:extLst>
              </p:cNvPr>
              <p:cNvSpPr txBox="1"/>
              <p:nvPr/>
            </p:nvSpPr>
            <p:spPr>
              <a:xfrm>
                <a:off x="2331460" y="39972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…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FA7A91D4-45D9-0E41-AF4A-BEFBC00961D8}"/>
                  </a:ext>
                </a:extLst>
              </p:cNvPr>
              <p:cNvSpPr txBox="1"/>
              <p:nvPr/>
            </p:nvSpPr>
            <p:spPr>
              <a:xfrm>
                <a:off x="3589939" y="39972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…</a:t>
                </a:r>
              </a:p>
            </p:txBody>
          </p:sp>
        </p:grp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D99AAD2F-68C7-5547-9CF9-70194A1BC92B}"/>
              </a:ext>
            </a:extLst>
          </p:cNvPr>
          <p:cNvGrpSpPr/>
          <p:nvPr/>
        </p:nvGrpSpPr>
        <p:grpSpPr>
          <a:xfrm>
            <a:off x="571504" y="4509707"/>
            <a:ext cx="3807900" cy="2309291"/>
            <a:chOff x="442510" y="4377835"/>
            <a:chExt cx="2795344" cy="2421056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261C88B6-7126-3B4B-9D78-BE9B01445AC5}"/>
                </a:ext>
              </a:extLst>
            </p:cNvPr>
            <p:cNvSpPr txBox="1"/>
            <p:nvPr/>
          </p:nvSpPr>
          <p:spPr>
            <a:xfrm>
              <a:off x="1445725" y="6411684"/>
              <a:ext cx="580664" cy="38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24:00</a:t>
              </a:r>
            </a:p>
          </p:txBody>
        </p: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302604A1-AFA3-9547-9A79-EB800907D584}"/>
                </a:ext>
              </a:extLst>
            </p:cNvPr>
            <p:cNvGrpSpPr/>
            <p:nvPr/>
          </p:nvGrpSpPr>
          <p:grpSpPr>
            <a:xfrm>
              <a:off x="442510" y="4377835"/>
              <a:ext cx="2795344" cy="2362346"/>
              <a:chOff x="442510" y="4377835"/>
              <a:chExt cx="2795344" cy="2362346"/>
            </a:xfrm>
          </p:grpSpPr>
          <p:sp>
            <p:nvSpPr>
              <p:cNvPr id="31" name="Abrir llave 30">
                <a:extLst>
                  <a:ext uri="{FF2B5EF4-FFF2-40B4-BE49-F238E27FC236}">
                    <a16:creationId xmlns:a16="http://schemas.microsoft.com/office/drawing/2014/main" id="{44ED9147-D79D-3843-BC52-C08295E57F67}"/>
                  </a:ext>
                </a:extLst>
              </p:cNvPr>
              <p:cNvSpPr/>
              <p:nvPr/>
            </p:nvSpPr>
            <p:spPr>
              <a:xfrm>
                <a:off x="889311" y="4589201"/>
                <a:ext cx="343364" cy="2019788"/>
              </a:xfrm>
              <a:prstGeom prst="leftBrac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A8C538FF-6305-3948-83DB-71E0933942F8}"/>
                  </a:ext>
                </a:extLst>
              </p:cNvPr>
              <p:cNvGrpSpPr/>
              <p:nvPr/>
            </p:nvGrpSpPr>
            <p:grpSpPr>
              <a:xfrm>
                <a:off x="2041452" y="4561348"/>
                <a:ext cx="104078" cy="2019788"/>
                <a:chOff x="1815352" y="4561348"/>
                <a:chExt cx="104078" cy="2019788"/>
              </a:xfrm>
            </p:grpSpPr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58625D0D-C370-DC4B-AA91-257C7FB8B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3126" y="4561348"/>
                  <a:ext cx="0" cy="2019788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>
                  <a:extLst>
                    <a:ext uri="{FF2B5EF4-FFF2-40B4-BE49-F238E27FC236}">
                      <a16:creationId xmlns:a16="http://schemas.microsoft.com/office/drawing/2014/main" id="{A3485B9C-B919-0B43-8A7F-62F66E8D6391}"/>
                    </a:ext>
                  </a:extLst>
                </p:cNvPr>
                <p:cNvCxnSpPr/>
                <p:nvPr/>
              </p:nvCxnSpPr>
              <p:spPr>
                <a:xfrm flipH="1">
                  <a:off x="1815352" y="4561348"/>
                  <a:ext cx="97773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>
                  <a:extLst>
                    <a:ext uri="{FF2B5EF4-FFF2-40B4-BE49-F238E27FC236}">
                      <a16:creationId xmlns:a16="http://schemas.microsoft.com/office/drawing/2014/main" id="{B6D59605-6EC5-BB45-BC2D-DF22111824B0}"/>
                    </a:ext>
                  </a:extLst>
                </p:cNvPr>
                <p:cNvCxnSpPr/>
                <p:nvPr/>
              </p:nvCxnSpPr>
              <p:spPr>
                <a:xfrm flipH="1">
                  <a:off x="1821657" y="5095592"/>
                  <a:ext cx="97773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>
                  <a:extLst>
                    <a:ext uri="{FF2B5EF4-FFF2-40B4-BE49-F238E27FC236}">
                      <a16:creationId xmlns:a16="http://schemas.microsoft.com/office/drawing/2014/main" id="{A155B567-9797-7D42-89AC-0398D5066F1B}"/>
                    </a:ext>
                  </a:extLst>
                </p:cNvPr>
                <p:cNvCxnSpPr/>
                <p:nvPr/>
              </p:nvCxnSpPr>
              <p:spPr>
                <a:xfrm flipH="1">
                  <a:off x="1815352" y="6003269"/>
                  <a:ext cx="97773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>
                  <a:extLst>
                    <a:ext uri="{FF2B5EF4-FFF2-40B4-BE49-F238E27FC236}">
                      <a16:creationId xmlns:a16="http://schemas.microsoft.com/office/drawing/2014/main" id="{24046FEB-1518-2B4F-A7B0-CC55F652D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15353" y="6581136"/>
                  <a:ext cx="97772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06B7D38D-6381-314A-BACF-388F85BDF5EE}"/>
                  </a:ext>
                </a:extLst>
              </p:cNvPr>
              <p:cNvSpPr txBox="1"/>
              <p:nvPr/>
            </p:nvSpPr>
            <p:spPr>
              <a:xfrm>
                <a:off x="1440739" y="4395598"/>
                <a:ext cx="565555" cy="38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00:00</a:t>
                </a:r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5F3195B5-4B2C-0948-934C-D945F48C152F}"/>
                  </a:ext>
                </a:extLst>
              </p:cNvPr>
              <p:cNvSpPr txBox="1"/>
              <p:nvPr/>
            </p:nvSpPr>
            <p:spPr>
              <a:xfrm>
                <a:off x="1426760" y="4899318"/>
                <a:ext cx="524628" cy="38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11:00</a:t>
                </a: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ED626812-B206-8948-98CF-7F23BB19EB0B}"/>
                  </a:ext>
                </a:extLst>
              </p:cNvPr>
              <p:cNvSpPr txBox="1"/>
              <p:nvPr/>
            </p:nvSpPr>
            <p:spPr>
              <a:xfrm>
                <a:off x="1445725" y="5814550"/>
                <a:ext cx="581047" cy="38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18:00</a:t>
                </a: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C352382D-2D73-D84A-80D9-E62415B8C446}"/>
                  </a:ext>
                </a:extLst>
              </p:cNvPr>
              <p:cNvSpPr txBox="1"/>
              <p:nvPr/>
            </p:nvSpPr>
            <p:spPr>
              <a:xfrm>
                <a:off x="2145530" y="4377835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(100,110)</a:t>
                </a: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586F0691-2F16-E94B-951B-3C7BB755D704}"/>
                  </a:ext>
                </a:extLst>
              </p:cNvPr>
              <p:cNvSpPr txBox="1"/>
              <p:nvPr/>
            </p:nvSpPr>
            <p:spPr>
              <a:xfrm>
                <a:off x="2152300" y="4908255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(110,110)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F3019331-C212-3A41-9A87-496BE1C1B48E}"/>
                  </a:ext>
                </a:extLst>
              </p:cNvPr>
              <p:cNvSpPr txBox="1"/>
              <p:nvPr/>
            </p:nvSpPr>
            <p:spPr>
              <a:xfrm>
                <a:off x="2126256" y="5783016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(120,130)</a:t>
                </a:r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5527CDFF-D657-F840-9F7B-D6FF75D25603}"/>
                  </a:ext>
                </a:extLst>
              </p:cNvPr>
              <p:cNvSpPr txBox="1"/>
              <p:nvPr/>
            </p:nvSpPr>
            <p:spPr>
              <a:xfrm>
                <a:off x="2139225" y="6370849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(120,130)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uadroTexto 52">
                    <a:extLst>
                      <a:ext uri="{FF2B5EF4-FFF2-40B4-BE49-F238E27FC236}">
                        <a16:creationId xmlns:a16="http://schemas.microsoft.com/office/drawing/2014/main" id="{DD6AC7C0-7810-EF41-8412-C0F707EE2210}"/>
                      </a:ext>
                    </a:extLst>
                  </p:cNvPr>
                  <p:cNvSpPr txBox="1"/>
                  <p:nvPr/>
                </p:nvSpPr>
                <p:spPr>
                  <a:xfrm>
                    <a:off x="442510" y="5400969"/>
                    <a:ext cx="551561" cy="3815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s-ES_tradnl" dirty="0"/>
                  </a:p>
                </p:txBody>
              </p:sp>
            </mc:Choice>
            <mc:Fallback xmlns="">
              <p:sp>
                <p:nvSpPr>
                  <p:cNvPr id="53" name="CuadroTexto 52">
                    <a:extLst>
                      <a:ext uri="{FF2B5EF4-FFF2-40B4-BE49-F238E27FC236}">
                        <a16:creationId xmlns:a16="http://schemas.microsoft.com/office/drawing/2014/main" id="{DD6AC7C0-7810-EF41-8412-C0F707EE22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510" y="5400969"/>
                    <a:ext cx="551561" cy="381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50425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F69EA2-1C1C-A142-8709-63C0501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de regresión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Marcador de texto 3">
            <a:extLst>
              <a:ext uri="{FF2B5EF4-FFF2-40B4-BE49-F238E27FC236}">
                <a16:creationId xmlns:a16="http://schemas.microsoft.com/office/drawing/2014/main" id="{0D1A3982-83A6-4CC6-9DE0-6A83436DF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1387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349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FAA56-246E-7440-8A4A-BDDA205C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Modelo basado en la ocupación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997715" y="2762840"/>
                <a:ext cx="8196147" cy="3597017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Según la fórmula de la elasticidad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𝑛𝑜𝑚𝑖𝑛𝑎𝑙</m:t>
                        </m:r>
                      </m:sub>
                    </m:sSub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𝑛𝑜𝑚𝑖𝑛𝑎𝑙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s-ES_tradnl" sz="1800" b="0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Distribución de la ocupación entre los días restantes hasta el día de reserva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El beneficio máximo se calcula como: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es-ES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80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s-ES" sz="18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</m:func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s-E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</m:acc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s-ES" sz="1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s-E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s-E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s-ES_tradnl" sz="1800" b="0" dirty="0"/>
              </a:p>
            </p:txBody>
          </p:sp>
        </mc:Choice>
        <mc:Fallback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997715" y="2762840"/>
                <a:ext cx="8196147" cy="3597017"/>
              </a:xfrm>
              <a:blipFill>
                <a:blip r:embed="rId2"/>
                <a:stretch>
                  <a:fillRect t="-21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2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1899C2-3A40-7243-9D76-4E832885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Esquema de la presentación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0C2CDCB-A49C-4EE3-9CBA-5D2A2E9D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46363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45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0FAA56-246E-7440-8A4A-BDDA205C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z="4400" dirty="0">
                <a:solidFill>
                  <a:schemeClr val="bg1"/>
                </a:solidFill>
              </a:rPr>
              <a:t>Modelo basado en la ocupación: expresión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78781" y="2762840"/>
                <a:ext cx="11608419" cy="3597017"/>
              </a:xfrm>
            </p:spPr>
            <p:txBody>
              <a:bodyPr vert="horz" wrap="none" lIns="91440" tIns="45720" rIns="91440" bIns="45720" rtlCol="0">
                <a:noAutofit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s-ES_tradnl" sz="2000" b="0" dirty="0"/>
                  <a:t>Obtención del conjunto óptimo de precios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_tradnl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_trad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</m:oMath>
                </a14:m>
                <a:endParaRPr lang="es-ES" sz="2000" b="0" dirty="0"/>
              </a:p>
              <a:p>
                <a:pPr marL="57150"/>
                <a:endParaRPr lang="es-ES" sz="2000" i="1" dirty="0">
                  <a:latin typeface="Cambria Math" panose="02040503050406030204" pitchFamily="18" charset="0"/>
                </a:endParaRPr>
              </a:p>
              <a:p>
                <a:pPr marL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s-E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s-E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 </m:t>
                                      </m:r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 ∈ </m:t>
                                              </m:r>
                                              <m:d>
                                                <m:dPr>
                                                  <m:begChr m:val="{"/>
                                                  <m:endChr m:val="}"/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0,1</m:t>
                                                  </m:r>
                                                </m:e>
                                              </m:d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sz="20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  <m:r>
                                                        <a:rPr lang="es-E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s-E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  <m: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s-E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func>
                      <m:f>
                        <m:f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s-E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𝑛𝑜𝑚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pPr marL="57150"/>
                <a:r>
                  <a:rPr lang="es-ES" sz="2000" b="0" dirty="0"/>
                  <a:t>	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∀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⃗"/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</m:oMath>
                </a14:m>
                <a:endParaRPr lang="es-ES" sz="2000" b="0" dirty="0"/>
              </a:p>
              <a:p>
                <a:pPr marL="57150"/>
                <a:r>
                  <a:rPr lang="es-ES_tradnl" sz="2000" b="0" dirty="0"/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_tradnl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nary>
                  </m:oMath>
                </a14:m>
                <a:endParaRPr lang="es-ES_tradnl" sz="2000" b="0" dirty="0"/>
              </a:p>
            </p:txBody>
          </p:sp>
        </mc:Choice>
        <mc:Fallback xmlns="">
          <p:sp>
            <p:nvSpPr>
              <p:cNvPr id="11" name="Marcador de texto 3">
                <a:extLst>
                  <a:ext uri="{FF2B5EF4-FFF2-40B4-BE49-F238E27FC236}">
                    <a16:creationId xmlns:a16="http://schemas.microsoft.com/office/drawing/2014/main" id="{99EA7BA9-6C69-DE43-929C-C496754D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78781" y="2762840"/>
                <a:ext cx="11608419" cy="3597017"/>
              </a:xfrm>
              <a:blipFill>
                <a:blip r:embed="rId2"/>
                <a:stretch>
                  <a:fillRect t="-88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25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F69EA2-1C1C-A142-8709-63C0501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_tradnl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Optimización de la ecuación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texto 3">
                <a:extLst>
                  <a:ext uri="{FF2B5EF4-FFF2-40B4-BE49-F238E27FC236}">
                    <a16:creationId xmlns:a16="http://schemas.microsoft.com/office/drawing/2014/main" id="{F8F6DAA1-9F5C-704B-9A9C-8F9E9A9AA8B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885660" y="1299542"/>
                <a:ext cx="5343842" cy="2921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Optimización de la ecuación (un solo objetivo)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Difícil dado que el conjunto de precios aparece varias veces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Planteamiento de resolución mediante metaheurísticas (algoritmo genético)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s-ES_tradnl" sz="2000" dirty="0"/>
                  <a:t>Cromosoma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</m:oMath>
                </a14:m>
                <a:endParaRPr lang="es-ES_tradnl" sz="2000" dirty="0"/>
              </a:p>
            </p:txBody>
          </p:sp>
        </mc:Choice>
        <mc:Fallback>
          <p:sp>
            <p:nvSpPr>
              <p:cNvPr id="7" name="Marcador de texto 3">
                <a:extLst>
                  <a:ext uri="{FF2B5EF4-FFF2-40B4-BE49-F238E27FC236}">
                    <a16:creationId xmlns:a16="http://schemas.microsoft.com/office/drawing/2014/main" id="{F8F6DAA1-9F5C-704B-9A9C-8F9E9A9AA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885660" y="1299542"/>
                <a:ext cx="5343842" cy="2921619"/>
              </a:xfrm>
              <a:blipFill>
                <a:blip r:embed="rId2"/>
                <a:stretch>
                  <a:fillRect l="-948" r="-2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D4A22CB7-2DEA-2A41-BBC5-318C5A91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785"/>
            <a:ext cx="3702204" cy="5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5. Sistema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CC5D9BF-D5FD-164C-B9A2-C2C864FA02EC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CB3FF28B-B836-1C4C-9BBF-F91CFDB5D08C}"/>
              </a:ext>
            </a:extLst>
          </p:cNvPr>
          <p:cNvGrpSpPr/>
          <p:nvPr/>
        </p:nvGrpSpPr>
        <p:grpSpPr>
          <a:xfrm>
            <a:off x="920096" y="1337563"/>
            <a:ext cx="10351807" cy="5258615"/>
            <a:chOff x="1075375" y="1120323"/>
            <a:chExt cx="10915903" cy="5575717"/>
          </a:xfrm>
        </p:grpSpPr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B50EB383-C674-1841-90C1-448B2F6D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5197" y="4489408"/>
              <a:ext cx="931902" cy="446626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F0C19FED-3AD3-1649-BBAE-68DAE2E01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9210" y="4991243"/>
              <a:ext cx="1905395" cy="1087554"/>
            </a:xfrm>
            <a:prstGeom prst="rect">
              <a:avLst/>
            </a:prstGeom>
          </p:spPr>
        </p:pic>
        <p:sp>
          <p:nvSpPr>
            <p:cNvPr id="80" name="Rectángulo redondeado 79">
              <a:extLst>
                <a:ext uri="{FF2B5EF4-FFF2-40B4-BE49-F238E27FC236}">
                  <a16:creationId xmlns:a16="http://schemas.microsoft.com/office/drawing/2014/main" id="{9B3389C1-A9DA-C041-B660-9F9EC5E3B5D5}"/>
                </a:ext>
              </a:extLst>
            </p:cNvPr>
            <p:cNvSpPr/>
            <p:nvPr/>
          </p:nvSpPr>
          <p:spPr>
            <a:xfrm>
              <a:off x="2303731" y="4364490"/>
              <a:ext cx="2700324" cy="180649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1" name="Rectángulo redondeado 80">
              <a:extLst>
                <a:ext uri="{FF2B5EF4-FFF2-40B4-BE49-F238E27FC236}">
                  <a16:creationId xmlns:a16="http://schemas.microsoft.com/office/drawing/2014/main" id="{40863EBB-7ED6-984D-B154-8B414B5BEC2C}"/>
                </a:ext>
              </a:extLst>
            </p:cNvPr>
            <p:cNvSpPr/>
            <p:nvPr/>
          </p:nvSpPr>
          <p:spPr>
            <a:xfrm>
              <a:off x="7413832" y="3632556"/>
              <a:ext cx="4577446" cy="26939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AE2E3A62-F2E4-7547-AB5D-3653B98633DA}"/>
                </a:ext>
              </a:extLst>
            </p:cNvPr>
            <p:cNvSpPr txBox="1"/>
            <p:nvPr/>
          </p:nvSpPr>
          <p:spPr>
            <a:xfrm>
              <a:off x="9149432" y="6326708"/>
              <a:ext cx="13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70C0"/>
                  </a:solidFill>
                </a:rPr>
                <a:t>SISTEMA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FE1D5541-4366-164A-9ECC-636BB5CA0DEB}"/>
                </a:ext>
              </a:extLst>
            </p:cNvPr>
            <p:cNvSpPr txBox="1"/>
            <p:nvPr/>
          </p:nvSpPr>
          <p:spPr>
            <a:xfrm>
              <a:off x="5207905" y="5550870"/>
              <a:ext cx="1569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C00000"/>
                  </a:solidFill>
                </a:rPr>
                <a:t>Cambio en los precios de las habitaciones en tiempo real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8823FDB-09FD-D548-8723-3C0B580220E9}"/>
                </a:ext>
              </a:extLst>
            </p:cNvPr>
            <p:cNvSpPr txBox="1"/>
            <p:nvPr/>
          </p:nvSpPr>
          <p:spPr>
            <a:xfrm>
              <a:off x="10078122" y="2772620"/>
              <a:ext cx="1793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/>
                <a:t>Reservas de habitaciones en tiempo real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53055285-D3C1-714E-A4E8-9DFA2B4784C3}"/>
                </a:ext>
              </a:extLst>
            </p:cNvPr>
            <p:cNvSpPr txBox="1"/>
            <p:nvPr/>
          </p:nvSpPr>
          <p:spPr>
            <a:xfrm>
              <a:off x="7945795" y="5804576"/>
              <a:ext cx="342542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Modelo de Análisis del Riesgo Adversario (ARA)</a:t>
              </a:r>
            </a:p>
          </p:txBody>
        </p:sp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789C5737-31F2-5542-A815-B7228007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6859" y="4905176"/>
              <a:ext cx="1283291" cy="900056"/>
            </a:xfrm>
            <a:prstGeom prst="rect">
              <a:avLst/>
            </a:prstGeom>
          </p:spPr>
        </p:pic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4BCD3255-4F93-1D4B-9820-D38DB12A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8464" y="3967642"/>
              <a:ext cx="1307160" cy="283275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74C2F86E-3059-B64E-9B2E-572BBCB53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5097" y="3961646"/>
              <a:ext cx="1307160" cy="283275"/>
            </a:xfrm>
            <a:prstGeom prst="rect">
              <a:avLst/>
            </a:prstGeom>
          </p:spPr>
        </p:pic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17115EB9-309E-FA42-8706-02F3D44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18388" y="3961646"/>
              <a:ext cx="1307160" cy="283275"/>
            </a:xfrm>
            <a:prstGeom prst="rect">
              <a:avLst/>
            </a:prstGeom>
          </p:spPr>
        </p:pic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9C53397F-C0D0-B34D-B9CB-028D4748CC88}"/>
                </a:ext>
              </a:extLst>
            </p:cNvPr>
            <p:cNvSpPr txBox="1"/>
            <p:nvPr/>
          </p:nvSpPr>
          <p:spPr>
            <a:xfrm>
              <a:off x="10213641" y="387558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…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BB436A5A-D2E3-F246-A2C2-F5BF13B5FE2E}"/>
                </a:ext>
              </a:extLst>
            </p:cNvPr>
            <p:cNvSpPr txBox="1"/>
            <p:nvPr/>
          </p:nvSpPr>
          <p:spPr>
            <a:xfrm>
              <a:off x="7885967" y="4323966"/>
              <a:ext cx="3425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Tablas de datos </a:t>
              </a:r>
            </a:p>
          </p:txBody>
        </p:sp>
        <p:sp>
          <p:nvSpPr>
            <p:cNvPr id="92" name="Flecha arriba 91">
              <a:extLst>
                <a:ext uri="{FF2B5EF4-FFF2-40B4-BE49-F238E27FC236}">
                  <a16:creationId xmlns:a16="http://schemas.microsoft.com/office/drawing/2014/main" id="{166BB978-D4FB-1446-A2EB-D638099BB551}"/>
                </a:ext>
              </a:extLst>
            </p:cNvPr>
            <p:cNvSpPr/>
            <p:nvPr/>
          </p:nvSpPr>
          <p:spPr>
            <a:xfrm rot="6847639">
              <a:off x="6727263" y="3843043"/>
              <a:ext cx="247439" cy="842609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>
              <a:extLst>
                <a:ext uri="{FF2B5EF4-FFF2-40B4-BE49-F238E27FC236}">
                  <a16:creationId xmlns:a16="http://schemas.microsoft.com/office/drawing/2014/main" id="{F5FF643A-0756-5F4A-A0FB-A0C0BB476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9432" y="1120323"/>
              <a:ext cx="1343506" cy="1343506"/>
            </a:xfrm>
            <a:prstGeom prst="rect">
              <a:avLst/>
            </a:prstGeom>
          </p:spPr>
        </p:pic>
        <p:sp>
          <p:nvSpPr>
            <p:cNvPr id="94" name="Flecha arriba 93">
              <a:extLst>
                <a:ext uri="{FF2B5EF4-FFF2-40B4-BE49-F238E27FC236}">
                  <a16:creationId xmlns:a16="http://schemas.microsoft.com/office/drawing/2014/main" id="{484E0703-2A4C-E045-AF70-3E8A6493FD19}"/>
                </a:ext>
              </a:extLst>
            </p:cNvPr>
            <p:cNvSpPr/>
            <p:nvPr/>
          </p:nvSpPr>
          <p:spPr>
            <a:xfrm rot="10800000">
              <a:off x="9815889" y="2542875"/>
              <a:ext cx="281679" cy="936924"/>
            </a:xfrm>
            <a:prstGeom prst="up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5" name="Flecha arriba 94">
              <a:extLst>
                <a:ext uri="{FF2B5EF4-FFF2-40B4-BE49-F238E27FC236}">
                  <a16:creationId xmlns:a16="http://schemas.microsoft.com/office/drawing/2014/main" id="{E66A10A6-9CA5-E348-8805-EA8EBAD2611A}"/>
                </a:ext>
              </a:extLst>
            </p:cNvPr>
            <p:cNvSpPr/>
            <p:nvPr/>
          </p:nvSpPr>
          <p:spPr>
            <a:xfrm rot="10800000">
              <a:off x="9232028" y="4669083"/>
              <a:ext cx="835366" cy="1378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08F22AF0-1953-344F-9B32-82222CCC16A4}"/>
                </a:ext>
              </a:extLst>
            </p:cNvPr>
            <p:cNvSpPr txBox="1"/>
            <p:nvPr/>
          </p:nvSpPr>
          <p:spPr>
            <a:xfrm>
              <a:off x="2347951" y="3548453"/>
              <a:ext cx="1569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B050"/>
                  </a:solidFill>
                </a:rPr>
                <a:t>Web </a:t>
              </a:r>
              <a:r>
                <a:rPr lang="es-ES" sz="1200" b="1" dirty="0" err="1">
                  <a:solidFill>
                    <a:srgbClr val="00B050"/>
                  </a:solidFill>
                </a:rPr>
                <a:t>scraping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97" name="Flecha arriba 96">
              <a:extLst>
                <a:ext uri="{FF2B5EF4-FFF2-40B4-BE49-F238E27FC236}">
                  <a16:creationId xmlns:a16="http://schemas.microsoft.com/office/drawing/2014/main" id="{C25CEACB-8BF3-1F41-96AA-90EC26F730BC}"/>
                </a:ext>
              </a:extLst>
            </p:cNvPr>
            <p:cNvSpPr/>
            <p:nvPr/>
          </p:nvSpPr>
          <p:spPr>
            <a:xfrm rot="10800000">
              <a:off x="3697923" y="3344165"/>
              <a:ext cx="244120" cy="860519"/>
            </a:xfrm>
            <a:prstGeom prst="up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909D3890-C06D-EE4C-B0A3-06AC7C44AED5}"/>
                </a:ext>
              </a:extLst>
            </p:cNvPr>
            <p:cNvSpPr txBox="1"/>
            <p:nvPr/>
          </p:nvSpPr>
          <p:spPr>
            <a:xfrm>
              <a:off x="2448711" y="6223148"/>
              <a:ext cx="234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70C0"/>
                  </a:solidFill>
                </a:rPr>
                <a:t>CHANNEL MANAGER</a:t>
              </a:r>
            </a:p>
          </p:txBody>
        </p:sp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0FB5C82E-8273-C24A-9D04-617230FE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375" y="2118896"/>
              <a:ext cx="1906622" cy="457358"/>
            </a:xfrm>
            <a:prstGeom prst="rect">
              <a:avLst/>
            </a:prstGeom>
          </p:spPr>
        </p:pic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8ABE66FC-A737-7D44-9FF1-CCE9B4635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492" y="2135949"/>
              <a:ext cx="1459960" cy="440305"/>
            </a:xfrm>
            <a:prstGeom prst="rect">
              <a:avLst/>
            </a:prstGeom>
          </p:spPr>
        </p:pic>
        <p:pic>
          <p:nvPicPr>
            <p:cNvPr id="101" name="Imagen 100">
              <a:extLst>
                <a:ext uri="{FF2B5EF4-FFF2-40B4-BE49-F238E27FC236}">
                  <a16:creationId xmlns:a16="http://schemas.microsoft.com/office/drawing/2014/main" id="{220FF356-EBB7-BB4E-A6E0-AFD4283D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0395" y="2135949"/>
              <a:ext cx="1625742" cy="440305"/>
            </a:xfrm>
            <a:prstGeom prst="rect">
              <a:avLst/>
            </a:prstGeom>
          </p:spPr>
        </p:pic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6323BC0-073C-CD47-9617-CFA6B272EFCA}"/>
                </a:ext>
              </a:extLst>
            </p:cNvPr>
            <p:cNvSpPr txBox="1"/>
            <p:nvPr/>
          </p:nvSpPr>
          <p:spPr>
            <a:xfrm>
              <a:off x="4588807" y="211889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…</a:t>
              </a:r>
            </a:p>
          </p:txBody>
        </p:sp>
        <p:sp>
          <p:nvSpPr>
            <p:cNvPr id="103" name="Flecha arriba 102">
              <a:extLst>
                <a:ext uri="{FF2B5EF4-FFF2-40B4-BE49-F238E27FC236}">
                  <a16:creationId xmlns:a16="http://schemas.microsoft.com/office/drawing/2014/main" id="{DC6AB951-E6BE-0E47-8EE8-DD024759A62D}"/>
                </a:ext>
              </a:extLst>
            </p:cNvPr>
            <p:cNvSpPr/>
            <p:nvPr/>
          </p:nvSpPr>
          <p:spPr>
            <a:xfrm rot="16200000">
              <a:off x="7883323" y="1565580"/>
              <a:ext cx="307421" cy="1507945"/>
            </a:xfrm>
            <a:prstGeom prst="up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4" name="Rectángulo redondeado 103">
              <a:extLst>
                <a:ext uri="{FF2B5EF4-FFF2-40B4-BE49-F238E27FC236}">
                  <a16:creationId xmlns:a16="http://schemas.microsoft.com/office/drawing/2014/main" id="{DDDB8A9B-B2CE-AB44-A5CD-3397EEDBAC0D}"/>
                </a:ext>
              </a:extLst>
            </p:cNvPr>
            <p:cNvSpPr/>
            <p:nvPr/>
          </p:nvSpPr>
          <p:spPr>
            <a:xfrm>
              <a:off x="1075375" y="1940502"/>
              <a:ext cx="5722743" cy="81132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B497C3C0-45F9-C742-8F35-E237723B31A8}"/>
                </a:ext>
              </a:extLst>
            </p:cNvPr>
            <p:cNvSpPr txBox="1"/>
            <p:nvPr/>
          </p:nvSpPr>
          <p:spPr>
            <a:xfrm>
              <a:off x="3191892" y="2761611"/>
              <a:ext cx="13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70C0"/>
                  </a:solidFill>
                </a:rPr>
                <a:t>CANAL</a:t>
              </a:r>
            </a:p>
          </p:txBody>
        </p:sp>
        <p:sp>
          <p:nvSpPr>
            <p:cNvPr id="106" name="Flecha arriba 105">
              <a:extLst>
                <a:ext uri="{FF2B5EF4-FFF2-40B4-BE49-F238E27FC236}">
                  <a16:creationId xmlns:a16="http://schemas.microsoft.com/office/drawing/2014/main" id="{9290E5AF-FFE4-4D46-B1D1-9205083A3DA7}"/>
                </a:ext>
              </a:extLst>
            </p:cNvPr>
            <p:cNvSpPr/>
            <p:nvPr/>
          </p:nvSpPr>
          <p:spPr>
            <a:xfrm>
              <a:off x="9450137" y="2524231"/>
              <a:ext cx="281679" cy="944729"/>
            </a:xfrm>
            <a:prstGeom prst="upArrow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A6D9C6FB-9BE3-1149-93AB-159EFE99C384}"/>
                </a:ext>
              </a:extLst>
            </p:cNvPr>
            <p:cNvSpPr txBox="1"/>
            <p:nvPr/>
          </p:nvSpPr>
          <p:spPr>
            <a:xfrm>
              <a:off x="8589128" y="2886319"/>
              <a:ext cx="1035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accent1">
                      <a:lumMod val="50000"/>
                    </a:schemeClr>
                  </a:solidFill>
                </a:rPr>
                <a:t>Precios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92810426-A342-9348-88E2-12EE923DE5EB}"/>
                </a:ext>
              </a:extLst>
            </p:cNvPr>
            <p:cNvSpPr txBox="1"/>
            <p:nvPr/>
          </p:nvSpPr>
          <p:spPr>
            <a:xfrm>
              <a:off x="7519115" y="1940502"/>
              <a:ext cx="1035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accent1">
                      <a:lumMod val="50000"/>
                    </a:schemeClr>
                  </a:solidFill>
                </a:rPr>
                <a:t>Precios</a:t>
              </a:r>
            </a:p>
          </p:txBody>
        </p:sp>
        <p:sp>
          <p:nvSpPr>
            <p:cNvPr id="109" name="Rectángulo redondeado 108">
              <a:extLst>
                <a:ext uri="{FF2B5EF4-FFF2-40B4-BE49-F238E27FC236}">
                  <a16:creationId xmlns:a16="http://schemas.microsoft.com/office/drawing/2014/main" id="{64F95235-285D-2C44-9B49-2E5246780F3D}"/>
                </a:ext>
              </a:extLst>
            </p:cNvPr>
            <p:cNvSpPr/>
            <p:nvPr/>
          </p:nvSpPr>
          <p:spPr>
            <a:xfrm>
              <a:off x="5017932" y="3260443"/>
              <a:ext cx="1386818" cy="94472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0" name="Flecha arriba 109">
              <a:extLst>
                <a:ext uri="{FF2B5EF4-FFF2-40B4-BE49-F238E27FC236}">
                  <a16:creationId xmlns:a16="http://schemas.microsoft.com/office/drawing/2014/main" id="{189F1906-BF22-2F4E-AF60-562F3BAC45AC}"/>
                </a:ext>
              </a:extLst>
            </p:cNvPr>
            <p:cNvSpPr/>
            <p:nvPr/>
          </p:nvSpPr>
          <p:spPr>
            <a:xfrm rot="5400000">
              <a:off x="5908428" y="4495626"/>
              <a:ext cx="244956" cy="1849902"/>
            </a:xfrm>
            <a:prstGeom prst="up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0CFA5E8E-DDF7-7A48-BA93-BD07B17820CD}"/>
                </a:ext>
              </a:extLst>
            </p:cNvPr>
            <p:cNvSpPr txBox="1"/>
            <p:nvPr/>
          </p:nvSpPr>
          <p:spPr>
            <a:xfrm rot="1506340">
              <a:off x="6408439" y="3868353"/>
              <a:ext cx="1035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>
                  <a:solidFill>
                    <a:schemeClr val="accent1">
                      <a:lumMod val="50000"/>
                    </a:schemeClr>
                  </a:solidFill>
                </a:rPr>
                <a:t>Demandas</a:t>
              </a:r>
              <a:endParaRPr lang="es-E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3A1C742F-C871-5543-BF4F-6E97FD177BA4}"/>
                </a:ext>
              </a:extLst>
            </p:cNvPr>
            <p:cNvSpPr txBox="1"/>
            <p:nvPr/>
          </p:nvSpPr>
          <p:spPr>
            <a:xfrm>
              <a:off x="5065773" y="3413924"/>
              <a:ext cx="122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accent1">
                      <a:lumMod val="50000"/>
                    </a:schemeClr>
                  </a:solidFill>
                </a:rPr>
                <a:t>PROVEEDOR</a:t>
              </a:r>
            </a:p>
            <a:p>
              <a:pPr algn="ctr"/>
              <a:r>
                <a:rPr lang="es-ES" sz="1200" b="1" dirty="0">
                  <a:solidFill>
                    <a:schemeClr val="accent1">
                      <a:lumMod val="50000"/>
                    </a:schemeClr>
                  </a:solidFill>
                </a:rPr>
                <a:t>Vs.</a:t>
              </a:r>
            </a:p>
            <a:p>
              <a:pPr algn="ctr"/>
              <a:r>
                <a:rPr lang="es-ES" sz="1200" b="1" dirty="0">
                  <a:solidFill>
                    <a:schemeClr val="accent1">
                      <a:lumMod val="50000"/>
                    </a:schemeClr>
                  </a:solidFill>
                </a:rPr>
                <a:t>Modelo propio</a:t>
              </a:r>
            </a:p>
          </p:txBody>
        </p:sp>
      </p:grpSp>
      <p:sp>
        <p:nvSpPr>
          <p:cNvPr id="115" name="Título 1">
            <a:extLst>
              <a:ext uri="{FF2B5EF4-FFF2-40B4-BE49-F238E27FC236}">
                <a16:creationId xmlns:a16="http://schemas.microsoft.com/office/drawing/2014/main" id="{B998F868-FE3D-3940-9A68-D4C4ACEE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93" y="231752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esquema general</a:t>
            </a:r>
          </a:p>
        </p:txBody>
      </p:sp>
    </p:spTree>
    <p:extLst>
      <p:ext uri="{BB962C8B-B14F-4D97-AF65-F5344CB8AC3E}">
        <p14:creationId xmlns:p14="http://schemas.microsoft.com/office/powerpoint/2010/main" val="386555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ipse 23">
            <a:extLst>
              <a:ext uri="{FF2B5EF4-FFF2-40B4-BE49-F238E27FC236}">
                <a16:creationId xmlns:a16="http://schemas.microsoft.com/office/drawing/2014/main" id="{831B08DA-B76E-734A-B746-229C24FF63E5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A8402F-9269-014B-909D-3638EC650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711"/>
            <a:ext cx="8386407" cy="1618218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867BC7CA-7F3F-B747-80D3-2AB84669C345}"/>
              </a:ext>
            </a:extLst>
          </p:cNvPr>
          <p:cNvSpPr/>
          <p:nvPr/>
        </p:nvSpPr>
        <p:spPr>
          <a:xfrm>
            <a:off x="838200" y="3083511"/>
            <a:ext cx="2933798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266A7A0-C3B2-3642-9C05-842AA1431EB7}"/>
              </a:ext>
            </a:extLst>
          </p:cNvPr>
          <p:cNvSpPr/>
          <p:nvPr/>
        </p:nvSpPr>
        <p:spPr>
          <a:xfrm>
            <a:off x="3772000" y="3083511"/>
            <a:ext cx="1563008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3581E4A9-486E-2543-9257-F9874F220E76}"/>
              </a:ext>
            </a:extLst>
          </p:cNvPr>
          <p:cNvSpPr/>
          <p:nvPr/>
        </p:nvSpPr>
        <p:spPr>
          <a:xfrm>
            <a:off x="5335008" y="3083511"/>
            <a:ext cx="972336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86D97E8-A6EC-AD49-92B8-4C1AD1142D31}"/>
              </a:ext>
            </a:extLst>
          </p:cNvPr>
          <p:cNvSpPr/>
          <p:nvPr/>
        </p:nvSpPr>
        <p:spPr>
          <a:xfrm>
            <a:off x="6307344" y="3083511"/>
            <a:ext cx="963250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DFCEFAEF-C26B-1C48-857F-4CED67635133}"/>
              </a:ext>
            </a:extLst>
          </p:cNvPr>
          <p:cNvSpPr/>
          <p:nvPr/>
        </p:nvSpPr>
        <p:spPr>
          <a:xfrm>
            <a:off x="7270594" y="3083511"/>
            <a:ext cx="972336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B24DE127-C0BF-4A4F-B23B-69C77F218885}"/>
              </a:ext>
            </a:extLst>
          </p:cNvPr>
          <p:cNvSpPr/>
          <p:nvPr/>
        </p:nvSpPr>
        <p:spPr>
          <a:xfrm>
            <a:off x="8242930" y="3083511"/>
            <a:ext cx="981678" cy="2406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A2C62AA-BCD6-1640-98CD-F23AA1A0EA34}"/>
              </a:ext>
            </a:extLst>
          </p:cNvPr>
          <p:cNvCxnSpPr/>
          <p:nvPr/>
        </p:nvCxnSpPr>
        <p:spPr>
          <a:xfrm flipH="1">
            <a:off x="2305099" y="3324116"/>
            <a:ext cx="4545" cy="2128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F46C46-0525-7E4C-A34D-18BB7C48D303}"/>
              </a:ext>
            </a:extLst>
          </p:cNvPr>
          <p:cNvSpPr txBox="1"/>
          <p:nvPr/>
        </p:nvSpPr>
        <p:spPr>
          <a:xfrm>
            <a:off x="877570" y="5485571"/>
            <a:ext cx="4153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Combinación de precios</a:t>
            </a:r>
          </a:p>
          <a:p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P: Mi precio</a:t>
            </a:r>
          </a:p>
          <a:p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P0</a:t>
            </a:r>
            <a:r>
              <a:rPr lang="es-ES" sz="1600" baseline="-250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 Precio del primer hotel competidor</a:t>
            </a:r>
          </a:p>
          <a:p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P0</a:t>
            </a:r>
            <a:r>
              <a:rPr lang="es-ES" sz="1600" baseline="-250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s-ES" sz="16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 Precio del segundo hotel competidor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544D6A-F45C-A241-A4F3-97AA333A744A}"/>
              </a:ext>
            </a:extLst>
          </p:cNvPr>
          <p:cNvSpPr txBox="1"/>
          <p:nvPr/>
        </p:nvSpPr>
        <p:spPr>
          <a:xfrm>
            <a:off x="2880970" y="4429850"/>
            <a:ext cx="3345066" cy="93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Probabilidad de que un cliente se venga conmigo con esta combinación de precios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FB6EA7-15A3-E447-B102-44C80464C258}"/>
              </a:ext>
            </a:extLst>
          </p:cNvPr>
          <p:cNvCxnSpPr>
            <a:endCxn id="13" idx="0"/>
          </p:cNvCxnSpPr>
          <p:nvPr/>
        </p:nvCxnSpPr>
        <p:spPr>
          <a:xfrm flipH="1">
            <a:off x="4553504" y="3324116"/>
            <a:ext cx="4546" cy="11057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192643A-B1D2-D042-BB62-1D317239999A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7756762" y="3324116"/>
            <a:ext cx="8609" cy="24034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432E9D7-8B73-AF48-96D0-65BCD8E5401D}"/>
              </a:ext>
            </a:extLst>
          </p:cNvPr>
          <p:cNvSpPr txBox="1"/>
          <p:nvPr/>
        </p:nvSpPr>
        <p:spPr>
          <a:xfrm>
            <a:off x="6092838" y="5727555"/>
            <a:ext cx="3345066" cy="65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Nº de días que se ha puesto esta combinación de precios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6A852FE-7B95-FB47-8A88-5E7E9E123786}"/>
              </a:ext>
            </a:extLst>
          </p:cNvPr>
          <p:cNvSpPr txBox="1"/>
          <p:nvPr/>
        </p:nvSpPr>
        <p:spPr>
          <a:xfrm>
            <a:off x="8008734" y="4339542"/>
            <a:ext cx="3345066" cy="12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Nº de clientes que han hecho reserva en nuestro hotel con esta combinación de precios en el día actual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1C35ED9-2D9B-594C-A8EA-10C82B024690}"/>
              </a:ext>
            </a:extLst>
          </p:cNvPr>
          <p:cNvCxnSpPr/>
          <p:nvPr/>
        </p:nvCxnSpPr>
        <p:spPr>
          <a:xfrm>
            <a:off x="8745678" y="3324116"/>
            <a:ext cx="435" cy="9389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E3AE9CB-2B55-2942-8FC7-44E9E33BC3BD}"/>
              </a:ext>
            </a:extLst>
          </p:cNvPr>
          <p:cNvCxnSpPr/>
          <p:nvPr/>
        </p:nvCxnSpPr>
        <p:spPr>
          <a:xfrm flipH="1" flipV="1">
            <a:off x="5829102" y="2050371"/>
            <a:ext cx="7098" cy="10331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70E16-A556-864B-B98C-63F5AD7EE8B9}"/>
              </a:ext>
            </a:extLst>
          </p:cNvPr>
          <p:cNvSpPr txBox="1"/>
          <p:nvPr/>
        </p:nvSpPr>
        <p:spPr>
          <a:xfrm>
            <a:off x="4036996" y="1508466"/>
            <a:ext cx="3598407" cy="65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Nº medio de clientes por día que reservan nuestra habitación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9D63EA-72CB-4E46-AEA1-50759A4AB39F}"/>
              </a:ext>
            </a:extLst>
          </p:cNvPr>
          <p:cNvSpPr txBox="1"/>
          <p:nvPr/>
        </p:nvSpPr>
        <p:spPr>
          <a:xfrm>
            <a:off x="7425403" y="1609428"/>
            <a:ext cx="3598407" cy="38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Demanda media diaria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B864C17-FF69-4C46-A388-7DC59B800827}"/>
              </a:ext>
            </a:extLst>
          </p:cNvPr>
          <p:cNvCxnSpPr>
            <a:stCxn id="8" idx="0"/>
          </p:cNvCxnSpPr>
          <p:nvPr/>
        </p:nvCxnSpPr>
        <p:spPr>
          <a:xfrm flipV="1">
            <a:off x="6788969" y="1954394"/>
            <a:ext cx="2120384" cy="11291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B9D5F043-C61D-2B48-8B82-0F275D6288C0}"/>
              </a:ext>
            </a:extLst>
          </p:cNvPr>
          <p:cNvSpPr txBox="1">
            <a:spLocks/>
          </p:cNvSpPr>
          <p:nvPr/>
        </p:nvSpPr>
        <p:spPr>
          <a:xfrm>
            <a:off x="961193" y="231752"/>
            <a:ext cx="10269613" cy="127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las tablas</a:t>
            </a:r>
          </a:p>
        </p:txBody>
      </p:sp>
    </p:spTree>
    <p:extLst>
      <p:ext uri="{BB962C8B-B14F-4D97-AF65-F5344CB8AC3E}">
        <p14:creationId xmlns:p14="http://schemas.microsoft.com/office/powerpoint/2010/main" val="42823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6" grpId="0"/>
      <p:bldP spid="17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lipse 54">
            <a:extLst>
              <a:ext uri="{FF2B5EF4-FFF2-40B4-BE49-F238E27FC236}">
                <a16:creationId xmlns:a16="http://schemas.microsoft.com/office/drawing/2014/main" id="{4EA85B52-10C1-4941-BDF0-2253BE18AB3A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Cerrar llave 27">
            <a:extLst>
              <a:ext uri="{FF2B5EF4-FFF2-40B4-BE49-F238E27FC236}">
                <a16:creationId xmlns:a16="http://schemas.microsoft.com/office/drawing/2014/main" id="{24136723-3067-9640-B47D-8BCEEF1B09F7}"/>
              </a:ext>
            </a:extLst>
          </p:cNvPr>
          <p:cNvSpPr/>
          <p:nvPr/>
        </p:nvSpPr>
        <p:spPr>
          <a:xfrm rot="16200000">
            <a:off x="6034793" y="-3635501"/>
            <a:ext cx="122413" cy="1170844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accent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42E181-B2B9-3B45-86A2-D763FC1AE1E8}"/>
              </a:ext>
            </a:extLst>
          </p:cNvPr>
          <p:cNvSpPr txBox="1"/>
          <p:nvPr/>
        </p:nvSpPr>
        <p:spPr>
          <a:xfrm>
            <a:off x="775195" y="3436257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 de semana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F3D810A-4FA0-4544-A182-A1ED862829A0}"/>
              </a:ext>
            </a:extLst>
          </p:cNvPr>
          <p:cNvSpPr txBox="1"/>
          <p:nvPr/>
        </p:nvSpPr>
        <p:spPr>
          <a:xfrm>
            <a:off x="3236210" y="3404397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fin de semana</a:t>
            </a:r>
            <a:endParaRPr lang="es-E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35623E28-84C4-4A47-9357-2F0042958035}"/>
              </a:ext>
            </a:extLst>
          </p:cNvPr>
          <p:cNvSpPr/>
          <p:nvPr/>
        </p:nvSpPr>
        <p:spPr>
          <a:xfrm rot="16200000">
            <a:off x="6123664" y="-1196497"/>
            <a:ext cx="61206" cy="8092100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737DB79-8075-484F-9794-D610482CC28F}"/>
              </a:ext>
            </a:extLst>
          </p:cNvPr>
          <p:cNvSpPr txBox="1"/>
          <p:nvPr/>
        </p:nvSpPr>
        <p:spPr>
          <a:xfrm>
            <a:off x="256261" y="2310267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días </a:t>
            </a:r>
          </a:p>
          <a:p>
            <a:pPr algn="ctr"/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antelación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69B33B3-9C74-0244-9610-72AA77E893DB}"/>
              </a:ext>
            </a:extLst>
          </p:cNvPr>
          <p:cNvSpPr txBox="1"/>
          <p:nvPr/>
        </p:nvSpPr>
        <p:spPr>
          <a:xfrm>
            <a:off x="5723701" y="2288371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días </a:t>
            </a:r>
          </a:p>
          <a:p>
            <a:pPr algn="ctr"/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antelación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D73FC17-9F31-F548-9C38-BE133BF877C2}"/>
              </a:ext>
            </a:extLst>
          </p:cNvPr>
          <p:cNvSpPr txBox="1"/>
          <p:nvPr/>
        </p:nvSpPr>
        <p:spPr>
          <a:xfrm>
            <a:off x="11273436" y="2288370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Mismo </a:t>
            </a:r>
          </a:p>
          <a:p>
            <a:pPr algn="ctr"/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</a:p>
        </p:txBody>
      </p:sp>
      <p:sp>
        <p:nvSpPr>
          <p:cNvPr id="35" name="Cerrar llave 34">
            <a:extLst>
              <a:ext uri="{FF2B5EF4-FFF2-40B4-BE49-F238E27FC236}">
                <a16:creationId xmlns:a16="http://schemas.microsoft.com/office/drawing/2014/main" id="{AB9AD4AD-D212-A642-B76E-3E35B18BB712}"/>
              </a:ext>
            </a:extLst>
          </p:cNvPr>
          <p:cNvSpPr/>
          <p:nvPr/>
        </p:nvSpPr>
        <p:spPr>
          <a:xfrm rot="16200000">
            <a:off x="2637638" y="1485092"/>
            <a:ext cx="45719" cy="372942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accent6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3B164AA-549D-0F44-805A-30F37A51A5BC}"/>
              </a:ext>
            </a:extLst>
          </p:cNvPr>
          <p:cNvSpPr txBox="1"/>
          <p:nvPr/>
        </p:nvSpPr>
        <p:spPr>
          <a:xfrm>
            <a:off x="2045660" y="2914770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Temporada alta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59E7ED-8F06-C944-AC0F-0F442886519C}"/>
              </a:ext>
            </a:extLst>
          </p:cNvPr>
          <p:cNvSpPr txBox="1"/>
          <p:nvPr/>
        </p:nvSpPr>
        <p:spPr>
          <a:xfrm>
            <a:off x="8914230" y="2914768"/>
            <a:ext cx="1268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Temporada baja</a:t>
            </a:r>
            <a:endParaRPr lang="es-ES" sz="12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BC1970A-D523-BD47-9CD4-A2455E029C59}"/>
              </a:ext>
            </a:extLst>
          </p:cNvPr>
          <p:cNvSpPr txBox="1"/>
          <p:nvPr/>
        </p:nvSpPr>
        <p:spPr>
          <a:xfrm>
            <a:off x="3104689" y="235163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253966-D42D-AB4A-B686-9B306227D0E8}"/>
              </a:ext>
            </a:extLst>
          </p:cNvPr>
          <p:cNvSpPr txBox="1"/>
          <p:nvPr/>
        </p:nvSpPr>
        <p:spPr>
          <a:xfrm>
            <a:off x="8728401" y="234352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0" name="Cerrar llave 39">
            <a:extLst>
              <a:ext uri="{FF2B5EF4-FFF2-40B4-BE49-F238E27FC236}">
                <a16:creationId xmlns:a16="http://schemas.microsoft.com/office/drawing/2014/main" id="{5586B85F-197B-B343-9EFC-05665566744B}"/>
              </a:ext>
            </a:extLst>
          </p:cNvPr>
          <p:cNvSpPr/>
          <p:nvPr/>
        </p:nvSpPr>
        <p:spPr>
          <a:xfrm rot="16200000">
            <a:off x="3868304" y="2941530"/>
            <a:ext cx="52199" cy="17036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5C1B2E2-3CBF-784A-B2A6-B5C6F2D1F787}"/>
              </a:ext>
            </a:extLst>
          </p:cNvPr>
          <p:cNvSpPr txBox="1"/>
          <p:nvPr/>
        </p:nvSpPr>
        <p:spPr>
          <a:xfrm>
            <a:off x="3109054" y="3905312"/>
            <a:ext cx="194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con desayuno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 + desayuno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 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con desayuno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C8100A14-5537-0F44-86DA-B964BD6E0E79}"/>
                  </a:ext>
                </a:extLst>
              </p:cNvPr>
              <p:cNvSpPr txBox="1"/>
              <p:nvPr/>
            </p:nvSpPr>
            <p:spPr>
              <a:xfrm>
                <a:off x="2374973" y="5763548"/>
                <a:ext cx="6684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>
                    <a:solidFill>
                      <a:schemeClr val="accent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30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s-ES" sz="2400" b="1" dirty="0">
                    <a:solidFill>
                      <a:schemeClr val="accent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s-ES" sz="24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s-ES" sz="2400" b="1" dirty="0">
                    <a:solidFill>
                      <a:schemeClr val="accent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s-ES" sz="24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s-ES" sz="2400" b="1" dirty="0">
                    <a:solidFill>
                      <a:schemeClr val="accent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 6 = 720 tablas</a:t>
                </a: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C8100A14-5537-0F44-86DA-B964BD6E0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73" y="5763548"/>
                <a:ext cx="6684937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A2ABF83C-F337-D547-A9B0-0466596C7516}"/>
              </a:ext>
            </a:extLst>
          </p:cNvPr>
          <p:cNvSpPr/>
          <p:nvPr/>
        </p:nvSpPr>
        <p:spPr>
          <a:xfrm>
            <a:off x="3554341" y="5686336"/>
            <a:ext cx="4360172" cy="62802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AC68363-B45E-9F4B-B97D-89D6814B48D3}"/>
              </a:ext>
            </a:extLst>
          </p:cNvPr>
          <p:cNvSpPr txBox="1"/>
          <p:nvPr/>
        </p:nvSpPr>
        <p:spPr>
          <a:xfrm>
            <a:off x="5436297" y="1879600"/>
            <a:ext cx="1328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 antelación</a:t>
            </a:r>
            <a:endParaRPr lang="es-E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3139E9A-C357-6C45-B02A-D0CD96C3C572}"/>
              </a:ext>
            </a:extLst>
          </p:cNvPr>
          <p:cNvSpPr txBox="1"/>
          <p:nvPr/>
        </p:nvSpPr>
        <p:spPr>
          <a:xfrm>
            <a:off x="7730048" y="34187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 de semana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14973F7-8FA4-D54A-B54A-5BE56ACF2A8C}"/>
              </a:ext>
            </a:extLst>
          </p:cNvPr>
          <p:cNvSpPr txBox="1"/>
          <p:nvPr/>
        </p:nvSpPr>
        <p:spPr>
          <a:xfrm>
            <a:off x="10191063" y="338687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fin de semana</a:t>
            </a:r>
            <a:endParaRPr lang="es-E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79603677-D46A-9545-A0E7-0736E8100228}"/>
              </a:ext>
            </a:extLst>
          </p:cNvPr>
          <p:cNvSpPr/>
          <p:nvPr/>
        </p:nvSpPr>
        <p:spPr>
          <a:xfrm rot="16200000">
            <a:off x="9592491" y="1467569"/>
            <a:ext cx="45719" cy="372942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accent6"/>
              </a:solidFill>
            </a:endParaRPr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E33556C7-B31E-3D44-B6A5-88533382406D}"/>
              </a:ext>
            </a:extLst>
          </p:cNvPr>
          <p:cNvSpPr/>
          <p:nvPr/>
        </p:nvSpPr>
        <p:spPr>
          <a:xfrm rot="16200000">
            <a:off x="1414236" y="2941530"/>
            <a:ext cx="52199" cy="17036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055E11C-9740-B849-8D23-79867B34FC69}"/>
              </a:ext>
            </a:extLst>
          </p:cNvPr>
          <p:cNvSpPr txBox="1"/>
          <p:nvPr/>
        </p:nvSpPr>
        <p:spPr>
          <a:xfrm>
            <a:off x="654986" y="3905312"/>
            <a:ext cx="194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con desayuno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 + desayuno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 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con desayuno  </a:t>
            </a:r>
          </a:p>
        </p:txBody>
      </p:sp>
      <p:sp>
        <p:nvSpPr>
          <p:cNvPr id="50" name="Cerrar llave 49">
            <a:extLst>
              <a:ext uri="{FF2B5EF4-FFF2-40B4-BE49-F238E27FC236}">
                <a16:creationId xmlns:a16="http://schemas.microsoft.com/office/drawing/2014/main" id="{7EA59897-CCF1-7D43-97B1-8C23D90D03A7}"/>
              </a:ext>
            </a:extLst>
          </p:cNvPr>
          <p:cNvSpPr/>
          <p:nvPr/>
        </p:nvSpPr>
        <p:spPr>
          <a:xfrm rot="16200000">
            <a:off x="8234906" y="2941530"/>
            <a:ext cx="52199" cy="17036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A9ACBFE-6B54-F842-B910-0D786707F969}"/>
              </a:ext>
            </a:extLst>
          </p:cNvPr>
          <p:cNvSpPr txBox="1"/>
          <p:nvPr/>
        </p:nvSpPr>
        <p:spPr>
          <a:xfrm>
            <a:off x="7475656" y="3905312"/>
            <a:ext cx="194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con desayuno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 + desayuno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 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con desayuno  </a:t>
            </a:r>
          </a:p>
        </p:txBody>
      </p:sp>
      <p:sp>
        <p:nvSpPr>
          <p:cNvPr id="52" name="Cerrar llave 51">
            <a:extLst>
              <a:ext uri="{FF2B5EF4-FFF2-40B4-BE49-F238E27FC236}">
                <a16:creationId xmlns:a16="http://schemas.microsoft.com/office/drawing/2014/main" id="{FDDC1D08-6510-F748-9BE4-78A83EAFB169}"/>
              </a:ext>
            </a:extLst>
          </p:cNvPr>
          <p:cNvSpPr/>
          <p:nvPr/>
        </p:nvSpPr>
        <p:spPr>
          <a:xfrm rot="16200000">
            <a:off x="10769071" y="2950747"/>
            <a:ext cx="52199" cy="17036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302255B-8C7D-A549-84AB-592A99F90D41}"/>
              </a:ext>
            </a:extLst>
          </p:cNvPr>
          <p:cNvSpPr txBox="1"/>
          <p:nvPr/>
        </p:nvSpPr>
        <p:spPr>
          <a:xfrm>
            <a:off x="10009821" y="3914529"/>
            <a:ext cx="194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con desayuno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Doble superior + desayuno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   </a:t>
            </a: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con desayuno  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CB909456-2322-5B4E-992B-EB8C462F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93" y="231752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división de las tablas</a:t>
            </a:r>
          </a:p>
        </p:txBody>
      </p:sp>
    </p:spTree>
    <p:extLst>
      <p:ext uri="{BB962C8B-B14F-4D97-AF65-F5344CB8AC3E}">
        <p14:creationId xmlns:p14="http://schemas.microsoft.com/office/powerpoint/2010/main" val="377693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966C5C33-0843-134F-AC82-057370329BA4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BB8437-9563-D045-96AE-C6FDD4755066}"/>
              </a:ext>
            </a:extLst>
          </p:cNvPr>
          <p:cNvGrpSpPr/>
          <p:nvPr/>
        </p:nvGrpSpPr>
        <p:grpSpPr>
          <a:xfrm>
            <a:off x="1794803" y="1776549"/>
            <a:ext cx="8602393" cy="4857487"/>
            <a:chOff x="1943687" y="2149408"/>
            <a:chExt cx="7886700" cy="442366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3C9C5DE-F974-0C40-991D-6FE7F7E8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687" y="2149408"/>
              <a:ext cx="7886700" cy="1435100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19E23903-CC27-3F4D-A590-4E44FEBAB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3735754"/>
              <a:ext cx="2305539" cy="6408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6912745-0D87-2647-BD08-3B627C1509D3}"/>
                </a:ext>
              </a:extLst>
            </p:cNvPr>
            <p:cNvCxnSpPr>
              <a:cxnSpLocks/>
            </p:cNvCxnSpPr>
            <p:nvPr/>
          </p:nvCxnSpPr>
          <p:spPr>
            <a:xfrm>
              <a:off x="5963139" y="3735754"/>
              <a:ext cx="2063261" cy="6408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A5455C-887E-B94D-BDD6-B4E0F22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728" y="4527861"/>
              <a:ext cx="1594103" cy="119557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817B009-7EBF-284A-B90D-27E2F1F5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984" y="4527860"/>
              <a:ext cx="1570831" cy="1195577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0784C25-E4E8-6A4A-B91C-BBE827698DF1}"/>
                </a:ext>
              </a:extLst>
            </p:cNvPr>
            <p:cNvSpPr txBox="1"/>
            <p:nvPr/>
          </p:nvSpPr>
          <p:spPr>
            <a:xfrm>
              <a:off x="2965969" y="5988301"/>
              <a:ext cx="570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accent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Tablas auxiliares con el número de veces que ha puesto un competidor sus </a:t>
              </a:r>
              <a:r>
                <a:rPr lang="es-ES" sz="1600" b="1">
                  <a:solidFill>
                    <a:schemeClr val="accent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distintos precios</a:t>
              </a:r>
              <a:endParaRPr lang="es-E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CC3A3E4F-1418-AD4E-9931-7DD41EB8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93" y="231752"/>
            <a:ext cx="10269613" cy="127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tablas auxiliares</a:t>
            </a:r>
          </a:p>
        </p:txBody>
      </p:sp>
    </p:spTree>
    <p:extLst>
      <p:ext uri="{BB962C8B-B14F-4D97-AF65-F5344CB8AC3E}">
        <p14:creationId xmlns:p14="http://schemas.microsoft.com/office/powerpoint/2010/main" val="82787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3AC2FA4A-7F97-334C-8BCD-BF86D9AC7287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2C6C63-7F42-AA4D-B18F-9F1C54A5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75" y="2118896"/>
            <a:ext cx="1906622" cy="4573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BF134D-F24F-5E4E-9850-305EE618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92" y="2135949"/>
            <a:ext cx="1459960" cy="4403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1F09BF8-8A59-5542-BF6F-01739885B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95" y="2135949"/>
            <a:ext cx="1625742" cy="4403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B183-59EB-A441-836D-DF1E55F3989D}"/>
              </a:ext>
            </a:extLst>
          </p:cNvPr>
          <p:cNvSpPr txBox="1"/>
          <p:nvPr/>
        </p:nvSpPr>
        <p:spPr>
          <a:xfrm>
            <a:off x="4588807" y="21188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936F53E8-9587-C54C-B2D4-30CD54618293}"/>
              </a:ext>
            </a:extLst>
          </p:cNvPr>
          <p:cNvSpPr/>
          <p:nvPr/>
        </p:nvSpPr>
        <p:spPr>
          <a:xfrm>
            <a:off x="7413832" y="3632556"/>
            <a:ext cx="4577446" cy="2693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D91182-F50B-9D41-A4F4-149BBA620179}"/>
              </a:ext>
            </a:extLst>
          </p:cNvPr>
          <p:cNvSpPr txBox="1"/>
          <p:nvPr/>
        </p:nvSpPr>
        <p:spPr>
          <a:xfrm>
            <a:off x="9149432" y="6326708"/>
            <a:ext cx="13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SISTEMA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52E526-7255-8549-A218-6E99230DE07E}"/>
              </a:ext>
            </a:extLst>
          </p:cNvPr>
          <p:cNvSpPr txBox="1"/>
          <p:nvPr/>
        </p:nvSpPr>
        <p:spPr>
          <a:xfrm>
            <a:off x="7916058" y="5962619"/>
            <a:ext cx="342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Modelo de Análisis del Riesgo Adversario (ARA)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D03871-153F-354D-B891-D3B2B296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859" y="4970548"/>
            <a:ext cx="1283291" cy="9000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7214B1-23BE-3D45-9480-6B01733D6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464" y="3967642"/>
            <a:ext cx="1307160" cy="2832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B195CD-DB57-7E44-94D3-A4D58AB79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097" y="3961646"/>
            <a:ext cx="1307160" cy="2832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F80AC8-2FC8-324A-89C7-0F172B52F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388" y="3961646"/>
            <a:ext cx="1307160" cy="2832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0FB8DFD-84B8-DA43-A9A2-51D3915649DB}"/>
              </a:ext>
            </a:extLst>
          </p:cNvPr>
          <p:cNvSpPr txBox="1"/>
          <p:nvPr/>
        </p:nvSpPr>
        <p:spPr>
          <a:xfrm>
            <a:off x="10213641" y="38755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7C6F1-903E-4F4A-B260-F33FA44148BE}"/>
              </a:ext>
            </a:extLst>
          </p:cNvPr>
          <p:cNvSpPr txBox="1"/>
          <p:nvPr/>
        </p:nvSpPr>
        <p:spPr>
          <a:xfrm>
            <a:off x="7885967" y="4323966"/>
            <a:ext cx="342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Tablas de datos </a:t>
            </a:r>
          </a:p>
        </p:txBody>
      </p:sp>
      <p:sp>
        <p:nvSpPr>
          <p:cNvPr id="15" name="Flecha arriba 14">
            <a:extLst>
              <a:ext uri="{FF2B5EF4-FFF2-40B4-BE49-F238E27FC236}">
                <a16:creationId xmlns:a16="http://schemas.microsoft.com/office/drawing/2014/main" id="{60C5BEF5-9CF7-8745-9EB4-20557476F369}"/>
              </a:ext>
            </a:extLst>
          </p:cNvPr>
          <p:cNvSpPr/>
          <p:nvPr/>
        </p:nvSpPr>
        <p:spPr>
          <a:xfrm rot="10800000">
            <a:off x="9232028" y="4669083"/>
            <a:ext cx="835366" cy="1378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arriba 15">
            <a:extLst>
              <a:ext uri="{FF2B5EF4-FFF2-40B4-BE49-F238E27FC236}">
                <a16:creationId xmlns:a16="http://schemas.microsoft.com/office/drawing/2014/main" id="{7ABCD0C7-8A62-4743-8446-7F5A49EF84B6}"/>
              </a:ext>
            </a:extLst>
          </p:cNvPr>
          <p:cNvSpPr/>
          <p:nvPr/>
        </p:nvSpPr>
        <p:spPr>
          <a:xfrm rot="16200000">
            <a:off x="7883323" y="1565580"/>
            <a:ext cx="307421" cy="1507945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41D34679-36E6-AA4D-90D1-8F77687C277B}"/>
              </a:ext>
            </a:extLst>
          </p:cNvPr>
          <p:cNvSpPr/>
          <p:nvPr/>
        </p:nvSpPr>
        <p:spPr>
          <a:xfrm>
            <a:off x="1011362" y="1859293"/>
            <a:ext cx="5786756" cy="89253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2039F3-2EC2-FB47-BD4D-F913DF6A52EE}"/>
              </a:ext>
            </a:extLst>
          </p:cNvPr>
          <p:cNvSpPr txBox="1"/>
          <p:nvPr/>
        </p:nvSpPr>
        <p:spPr>
          <a:xfrm>
            <a:off x="3191892" y="2761611"/>
            <a:ext cx="13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CANAL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2157A1-7326-A442-959F-6C17AD1658C4}"/>
              </a:ext>
            </a:extLst>
          </p:cNvPr>
          <p:cNvSpPr txBox="1"/>
          <p:nvPr/>
        </p:nvSpPr>
        <p:spPr>
          <a:xfrm>
            <a:off x="697685" y="5106273"/>
            <a:ext cx="6321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b="1" dirty="0"/>
              <a:t>Establecimiento de precios al finalizar el día (00:00)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Actualización de las probabilidad de las tablas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Ejecución del modelo ARA para establecer precios iniciales para el día siguiente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9193EC6-0489-8045-80AF-B6993EC65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882" y="1207916"/>
            <a:ext cx="1343506" cy="1343506"/>
          </a:xfrm>
          <a:prstGeom prst="rect">
            <a:avLst/>
          </a:prstGeom>
        </p:spPr>
      </p:pic>
      <p:sp>
        <p:nvSpPr>
          <p:cNvPr id="21" name="Flecha arriba 20">
            <a:extLst>
              <a:ext uri="{FF2B5EF4-FFF2-40B4-BE49-F238E27FC236}">
                <a16:creationId xmlns:a16="http://schemas.microsoft.com/office/drawing/2014/main" id="{A1F60831-E1DA-5246-871F-CBA6FBDFAD3B}"/>
              </a:ext>
            </a:extLst>
          </p:cNvPr>
          <p:cNvSpPr/>
          <p:nvPr/>
        </p:nvSpPr>
        <p:spPr>
          <a:xfrm>
            <a:off x="9450137" y="2524231"/>
            <a:ext cx="281679" cy="944729"/>
          </a:xfrm>
          <a:prstGeom prst="up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2F1DC7-5E08-694B-814D-F236C971F488}"/>
              </a:ext>
            </a:extLst>
          </p:cNvPr>
          <p:cNvSpPr txBox="1"/>
          <p:nvPr/>
        </p:nvSpPr>
        <p:spPr>
          <a:xfrm>
            <a:off x="8589128" y="2886319"/>
            <a:ext cx="103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E5A0203-9EF2-5648-B783-6669B2499D8F}"/>
              </a:ext>
            </a:extLst>
          </p:cNvPr>
          <p:cNvSpPr txBox="1"/>
          <p:nvPr/>
        </p:nvSpPr>
        <p:spPr>
          <a:xfrm>
            <a:off x="7519115" y="1940502"/>
            <a:ext cx="103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sp>
        <p:nvSpPr>
          <p:cNvPr id="24" name="Flecha arriba 23">
            <a:extLst>
              <a:ext uri="{FF2B5EF4-FFF2-40B4-BE49-F238E27FC236}">
                <a16:creationId xmlns:a16="http://schemas.microsoft.com/office/drawing/2014/main" id="{2010FCD2-DF5C-004A-813B-99D62F7DF370}"/>
              </a:ext>
            </a:extLst>
          </p:cNvPr>
          <p:cNvSpPr/>
          <p:nvPr/>
        </p:nvSpPr>
        <p:spPr>
          <a:xfrm rot="6847639">
            <a:off x="6727263" y="3843043"/>
            <a:ext cx="247439" cy="842609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ADA81BBF-BAF1-8743-9D47-6AF22EDDA7FC}"/>
              </a:ext>
            </a:extLst>
          </p:cNvPr>
          <p:cNvSpPr/>
          <p:nvPr/>
        </p:nvSpPr>
        <p:spPr>
          <a:xfrm>
            <a:off x="4969620" y="3253437"/>
            <a:ext cx="1386818" cy="89666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9812127-FB00-DC47-AA46-B82D562ADAE2}"/>
              </a:ext>
            </a:extLst>
          </p:cNvPr>
          <p:cNvSpPr txBox="1"/>
          <p:nvPr/>
        </p:nvSpPr>
        <p:spPr>
          <a:xfrm rot="1506340">
            <a:off x="6408439" y="3868353"/>
            <a:ext cx="103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chemeClr val="accent1">
                    <a:lumMod val="50000"/>
                  </a:schemeClr>
                </a:solidFill>
              </a:rPr>
              <a:t>Demandas</a:t>
            </a:r>
            <a:endParaRPr lang="es-E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E1F7872-68C1-2A43-95EF-F8C100BFF8F4}"/>
              </a:ext>
            </a:extLst>
          </p:cNvPr>
          <p:cNvSpPr txBox="1"/>
          <p:nvPr/>
        </p:nvSpPr>
        <p:spPr>
          <a:xfrm>
            <a:off x="5028388" y="3401084"/>
            <a:ext cx="122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PROVEEDOR</a:t>
            </a:r>
          </a:p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Vs.</a:t>
            </a:r>
          </a:p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Modelo propio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76992683-BB6B-8B47-81BD-1A055AC91E10}"/>
              </a:ext>
            </a:extLst>
          </p:cNvPr>
          <p:cNvSpPr txBox="1">
            <a:spLocks/>
          </p:cNvSpPr>
          <p:nvPr/>
        </p:nvSpPr>
        <p:spPr>
          <a:xfrm>
            <a:off x="961193" y="231752"/>
            <a:ext cx="10269613" cy="127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modos de ejecución</a:t>
            </a:r>
          </a:p>
        </p:txBody>
      </p:sp>
    </p:spTree>
    <p:extLst>
      <p:ext uri="{BB962C8B-B14F-4D97-AF65-F5344CB8AC3E}">
        <p14:creationId xmlns:p14="http://schemas.microsoft.com/office/powerpoint/2010/main" val="4888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3" grpId="0"/>
      <p:bldP spid="14" grpId="0"/>
      <p:bldP spid="15" grpId="0" animBg="1"/>
      <p:bldP spid="16" grpId="0" animBg="1"/>
      <p:bldP spid="17" grpId="0" animBg="1"/>
      <p:bldP spid="18" grpId="0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ipse 37">
            <a:extLst>
              <a:ext uri="{FF2B5EF4-FFF2-40B4-BE49-F238E27FC236}">
                <a16:creationId xmlns:a16="http://schemas.microsoft.com/office/drawing/2014/main" id="{5AAC0990-03D4-4548-A336-A86AA9FF78BF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29A74572-833E-A549-83D8-2421FFA01448}"/>
              </a:ext>
            </a:extLst>
          </p:cNvPr>
          <p:cNvSpPr/>
          <p:nvPr/>
        </p:nvSpPr>
        <p:spPr>
          <a:xfrm>
            <a:off x="6977637" y="3860069"/>
            <a:ext cx="4552513" cy="26042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B134DC-C939-B446-A480-749D87A9D08A}"/>
              </a:ext>
            </a:extLst>
          </p:cNvPr>
          <p:cNvSpPr txBox="1"/>
          <p:nvPr/>
        </p:nvSpPr>
        <p:spPr>
          <a:xfrm>
            <a:off x="8703783" y="6464589"/>
            <a:ext cx="1326296" cy="35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4039D4-C7E2-A049-B246-D89FFF186F7E}"/>
              </a:ext>
            </a:extLst>
          </p:cNvPr>
          <p:cNvSpPr txBox="1"/>
          <p:nvPr/>
        </p:nvSpPr>
        <p:spPr>
          <a:xfrm>
            <a:off x="7477128" y="6112613"/>
            <a:ext cx="3406762" cy="2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Modelo de Análisis del Riesgo Adversario (ARA)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EB86BD-3FD0-674B-893B-E2EF55D9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33" y="5153547"/>
            <a:ext cx="1276301" cy="8701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C6473A-BC31-BD47-A0A4-AEC96A20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72" y="4184007"/>
            <a:ext cx="1300040" cy="2738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BB79C7-A81B-D541-8784-C737F38B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61" y="4178210"/>
            <a:ext cx="1300040" cy="2738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8029E1-30C0-CA48-97E9-49866C5B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283" y="4178210"/>
            <a:ext cx="1300040" cy="27385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191C498-13AB-334C-B544-0BF0052C8DC2}"/>
              </a:ext>
            </a:extLst>
          </p:cNvPr>
          <p:cNvSpPr txBox="1"/>
          <p:nvPr/>
        </p:nvSpPr>
        <p:spPr>
          <a:xfrm>
            <a:off x="9762196" y="4095016"/>
            <a:ext cx="341494" cy="35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4099BC-4F98-C846-A0AF-26213795C6F9}"/>
              </a:ext>
            </a:extLst>
          </p:cNvPr>
          <p:cNvSpPr txBox="1"/>
          <p:nvPr/>
        </p:nvSpPr>
        <p:spPr>
          <a:xfrm>
            <a:off x="7447200" y="4528476"/>
            <a:ext cx="3406762" cy="2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Tablas de datos </a:t>
            </a:r>
          </a:p>
        </p:txBody>
      </p:sp>
      <p:sp>
        <p:nvSpPr>
          <p:cNvPr id="11" name="Flecha arriba 10">
            <a:extLst>
              <a:ext uri="{FF2B5EF4-FFF2-40B4-BE49-F238E27FC236}">
                <a16:creationId xmlns:a16="http://schemas.microsoft.com/office/drawing/2014/main" id="{1C81AD84-A20C-7E48-9D56-AB2EC05D488C}"/>
              </a:ext>
            </a:extLst>
          </p:cNvPr>
          <p:cNvSpPr/>
          <p:nvPr/>
        </p:nvSpPr>
        <p:spPr>
          <a:xfrm rot="10800000">
            <a:off x="8785930" y="4862111"/>
            <a:ext cx="830816" cy="1332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EB3650-5EF1-5643-948B-9FCDE84BB442}"/>
              </a:ext>
            </a:extLst>
          </p:cNvPr>
          <p:cNvSpPr txBox="1"/>
          <p:nvPr/>
        </p:nvSpPr>
        <p:spPr>
          <a:xfrm>
            <a:off x="655539" y="1468824"/>
            <a:ext cx="6426808" cy="68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2.  Modificación de los precios de la competencia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Ejecución del modelo ARA para establecer precios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9AB882-F4A7-8540-9825-AA731742C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615" y="4838715"/>
            <a:ext cx="926826" cy="4317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FD0CCB-9FCC-3B4C-B3E2-CD4D6BD53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330" y="5323854"/>
            <a:ext cx="1895016" cy="1051372"/>
          </a:xfrm>
          <a:prstGeom prst="rect">
            <a:avLst/>
          </a:prstGeom>
        </p:spPr>
      </p:pic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CBAB5ABD-6853-BC43-87B1-79B328760327}"/>
              </a:ext>
            </a:extLst>
          </p:cNvPr>
          <p:cNvSpPr/>
          <p:nvPr/>
        </p:nvSpPr>
        <p:spPr>
          <a:xfrm>
            <a:off x="1848842" y="4717951"/>
            <a:ext cx="2685615" cy="174639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BC3681-B0E0-9F47-8665-492E76454757}"/>
              </a:ext>
            </a:extLst>
          </p:cNvPr>
          <p:cNvSpPr txBox="1"/>
          <p:nvPr/>
        </p:nvSpPr>
        <p:spPr>
          <a:xfrm>
            <a:off x="4783726" y="5714562"/>
            <a:ext cx="1561239" cy="62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C00000"/>
                </a:solidFill>
              </a:rPr>
              <a:t>Cambio en los precios de las habitaciones en tiempo real</a:t>
            </a:r>
          </a:p>
        </p:txBody>
      </p:sp>
      <p:sp>
        <p:nvSpPr>
          <p:cNvPr id="17" name="Flecha arriba 16">
            <a:extLst>
              <a:ext uri="{FF2B5EF4-FFF2-40B4-BE49-F238E27FC236}">
                <a16:creationId xmlns:a16="http://schemas.microsoft.com/office/drawing/2014/main" id="{F9656569-BAEC-5E47-ACE3-5520BC6AC3B5}"/>
              </a:ext>
            </a:extLst>
          </p:cNvPr>
          <p:cNvSpPr/>
          <p:nvPr/>
        </p:nvSpPr>
        <p:spPr>
          <a:xfrm rot="5400000">
            <a:off x="5483841" y="4668691"/>
            <a:ext cx="236807" cy="1839826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C8D97D-381D-3945-8D51-2B8F00BC2C2D}"/>
              </a:ext>
            </a:extLst>
          </p:cNvPr>
          <p:cNvSpPr txBox="1"/>
          <p:nvPr/>
        </p:nvSpPr>
        <p:spPr>
          <a:xfrm>
            <a:off x="2050413" y="6500955"/>
            <a:ext cx="2333611" cy="35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CHANNEL MANAGER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F31A030-8EED-8946-AD54-171F401C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72" y="4184007"/>
            <a:ext cx="1300040" cy="2738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24F054C-0BBC-6947-82C4-3F57868C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61" y="4178210"/>
            <a:ext cx="1300040" cy="27385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92C98B6-965B-484F-9B24-EF2A5241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283" y="4178210"/>
            <a:ext cx="1300040" cy="27385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F87BA-83A0-2649-934A-044F13DE9421}"/>
              </a:ext>
            </a:extLst>
          </p:cNvPr>
          <p:cNvSpPr txBox="1"/>
          <p:nvPr/>
        </p:nvSpPr>
        <p:spPr>
          <a:xfrm>
            <a:off x="9762196" y="4095016"/>
            <a:ext cx="341494" cy="35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0C24DE7-1100-CD46-8C44-82E1BC0F9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83" y="1431415"/>
            <a:ext cx="1336188" cy="1298809"/>
          </a:xfrm>
          <a:prstGeom prst="rect">
            <a:avLst/>
          </a:prstGeom>
        </p:spPr>
      </p:pic>
      <p:sp>
        <p:nvSpPr>
          <p:cNvPr id="24" name="Flecha arriba 23">
            <a:extLst>
              <a:ext uri="{FF2B5EF4-FFF2-40B4-BE49-F238E27FC236}">
                <a16:creationId xmlns:a16="http://schemas.microsoft.com/office/drawing/2014/main" id="{3709DDBE-047D-3944-8403-3BF103EEA587}"/>
              </a:ext>
            </a:extLst>
          </p:cNvPr>
          <p:cNvSpPr/>
          <p:nvPr/>
        </p:nvSpPr>
        <p:spPr>
          <a:xfrm>
            <a:off x="9002850" y="2788616"/>
            <a:ext cx="280145" cy="913299"/>
          </a:xfrm>
          <a:prstGeom prst="up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B28ED3B-83EE-FC43-99FA-5623E9A250DF}"/>
              </a:ext>
            </a:extLst>
          </p:cNvPr>
          <p:cNvSpPr txBox="1"/>
          <p:nvPr/>
        </p:nvSpPr>
        <p:spPr>
          <a:xfrm>
            <a:off x="7985465" y="3139967"/>
            <a:ext cx="1030193" cy="2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2416A0-2DCA-AF4A-B20B-BA3C8891A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32" y="2533349"/>
            <a:ext cx="1896237" cy="4421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2D8F976-EE26-1243-A728-0CD1CE2F7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809" y="2549835"/>
            <a:ext cx="1452008" cy="42565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734E751-B07E-5440-8D88-5BB9521E8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3118" y="2549835"/>
            <a:ext cx="1616887" cy="42565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B0EBAE1A-4F89-2745-8044-F94213DBB129}"/>
              </a:ext>
            </a:extLst>
          </p:cNvPr>
          <p:cNvSpPr txBox="1"/>
          <p:nvPr/>
        </p:nvSpPr>
        <p:spPr>
          <a:xfrm>
            <a:off x="4293827" y="2533349"/>
            <a:ext cx="341494" cy="35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30" name="Flecha arriba 29">
            <a:extLst>
              <a:ext uri="{FF2B5EF4-FFF2-40B4-BE49-F238E27FC236}">
                <a16:creationId xmlns:a16="http://schemas.microsoft.com/office/drawing/2014/main" id="{19AC6715-0AD3-5F47-8D9A-EE4A0442F382}"/>
              </a:ext>
            </a:extLst>
          </p:cNvPr>
          <p:cNvSpPr/>
          <p:nvPr/>
        </p:nvSpPr>
        <p:spPr>
          <a:xfrm rot="16200000">
            <a:off x="7448847" y="1840882"/>
            <a:ext cx="297193" cy="1499731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9CD2DCE6-AF36-CF42-A8C4-581B2EC2420A}"/>
              </a:ext>
            </a:extLst>
          </p:cNvPr>
          <p:cNvSpPr/>
          <p:nvPr/>
        </p:nvSpPr>
        <p:spPr>
          <a:xfrm>
            <a:off x="735868" y="2282383"/>
            <a:ext cx="5755236" cy="86283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4A63C2-876B-5D48-87C6-32B1D8799CAE}"/>
              </a:ext>
            </a:extLst>
          </p:cNvPr>
          <p:cNvSpPr txBox="1"/>
          <p:nvPr/>
        </p:nvSpPr>
        <p:spPr>
          <a:xfrm>
            <a:off x="7082347" y="2224307"/>
            <a:ext cx="1030193" cy="2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B0BB6FE-19F0-274C-9D70-4FFCB8B22EE8}"/>
              </a:ext>
            </a:extLst>
          </p:cNvPr>
          <p:cNvSpPr txBox="1"/>
          <p:nvPr/>
        </p:nvSpPr>
        <p:spPr>
          <a:xfrm>
            <a:off x="1939350" y="3778764"/>
            <a:ext cx="1561239" cy="2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00B050"/>
                </a:solidFill>
              </a:rPr>
              <a:t>Web </a:t>
            </a:r>
            <a:r>
              <a:rPr lang="es-ES" sz="1200" b="1" dirty="0" err="1">
                <a:solidFill>
                  <a:srgbClr val="00B050"/>
                </a:solidFill>
              </a:rPr>
              <a:t>scraping</a:t>
            </a:r>
            <a:endParaRPr lang="es-ES" sz="1200" b="1" dirty="0">
              <a:solidFill>
                <a:srgbClr val="00B050"/>
              </a:solidFill>
            </a:endParaRPr>
          </a:p>
        </p:txBody>
      </p:sp>
      <p:sp>
        <p:nvSpPr>
          <p:cNvPr id="34" name="Flecha arriba 33">
            <a:extLst>
              <a:ext uri="{FF2B5EF4-FFF2-40B4-BE49-F238E27FC236}">
                <a16:creationId xmlns:a16="http://schemas.microsoft.com/office/drawing/2014/main" id="{812B4102-EB40-D64F-AD68-4991ED94C0DB}"/>
              </a:ext>
            </a:extLst>
          </p:cNvPr>
          <p:cNvSpPr/>
          <p:nvPr/>
        </p:nvSpPr>
        <p:spPr>
          <a:xfrm rot="10800000">
            <a:off x="3281969" y="3581272"/>
            <a:ext cx="242790" cy="831890"/>
          </a:xfrm>
          <a:prstGeom prst="up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39BAD89-B9A9-A747-A80A-0543080AFBDF}"/>
              </a:ext>
            </a:extLst>
          </p:cNvPr>
          <p:cNvSpPr txBox="1"/>
          <p:nvPr/>
        </p:nvSpPr>
        <p:spPr>
          <a:xfrm>
            <a:off x="2778694" y="3229228"/>
            <a:ext cx="1326296" cy="35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CANAL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BE37FC41-8552-FA46-A8BD-F2917B892D48}"/>
              </a:ext>
            </a:extLst>
          </p:cNvPr>
          <p:cNvSpPr txBox="1">
            <a:spLocks/>
          </p:cNvSpPr>
          <p:nvPr/>
        </p:nvSpPr>
        <p:spPr>
          <a:xfrm>
            <a:off x="961193" y="231752"/>
            <a:ext cx="10269613" cy="127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modos de ejecución</a:t>
            </a:r>
          </a:p>
        </p:txBody>
      </p:sp>
    </p:spTree>
    <p:extLst>
      <p:ext uri="{BB962C8B-B14F-4D97-AF65-F5344CB8AC3E}">
        <p14:creationId xmlns:p14="http://schemas.microsoft.com/office/powerpoint/2010/main" val="35940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9" grpId="0"/>
      <p:bldP spid="10" grpId="0"/>
      <p:bldP spid="11" grpId="0" animBg="1"/>
      <p:bldP spid="15" grpId="0" animBg="1"/>
      <p:bldP spid="16" grpId="0"/>
      <p:bldP spid="17" grpId="0" animBg="1"/>
      <p:bldP spid="18" grpId="0"/>
      <p:bldP spid="22" grpId="0"/>
      <p:bldP spid="24" grpId="0" animBg="1"/>
      <p:bldP spid="25" grpId="0"/>
      <p:bldP spid="30" grpId="0" animBg="1"/>
      <p:bldP spid="32" grpId="0"/>
      <p:bldP spid="33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A35C7D00-859C-A248-9ACE-FC5C9FC98DC6}"/>
              </a:ext>
            </a:extLst>
          </p:cNvPr>
          <p:cNvSpPr/>
          <p:nvPr/>
        </p:nvSpPr>
        <p:spPr>
          <a:xfrm>
            <a:off x="-1963120" y="-5390853"/>
            <a:ext cx="16118237" cy="68479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43051EAF-8946-1F4C-BF50-48500A224895}"/>
              </a:ext>
            </a:extLst>
          </p:cNvPr>
          <p:cNvSpPr/>
          <p:nvPr/>
        </p:nvSpPr>
        <p:spPr>
          <a:xfrm>
            <a:off x="7204667" y="3794516"/>
            <a:ext cx="4577446" cy="2693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5A5E7F-98FD-0848-A4D0-9A791FD84DB8}"/>
              </a:ext>
            </a:extLst>
          </p:cNvPr>
          <p:cNvSpPr txBox="1"/>
          <p:nvPr/>
        </p:nvSpPr>
        <p:spPr>
          <a:xfrm>
            <a:off x="8940267" y="6488668"/>
            <a:ext cx="13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72709C-8BCC-D44B-9822-4A27EA1CE4C8}"/>
              </a:ext>
            </a:extLst>
          </p:cNvPr>
          <p:cNvSpPr txBox="1"/>
          <p:nvPr/>
        </p:nvSpPr>
        <p:spPr>
          <a:xfrm>
            <a:off x="7706893" y="6124579"/>
            <a:ext cx="342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Modelo de Análisis del Riesgo Adversario (ARA)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57C1E3-7F0D-444B-8BFD-A4956A3F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694" y="5132508"/>
            <a:ext cx="1283291" cy="900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3A1935-0021-6B4A-BA17-812AD953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99" y="4129602"/>
            <a:ext cx="1307160" cy="283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CFD477-7DCA-1A43-85EA-F89FFABA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32" y="4123606"/>
            <a:ext cx="1307160" cy="283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5B8F68-92EA-8544-BE22-A1DE72D5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223" y="4123606"/>
            <a:ext cx="1307160" cy="283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8F3180C-0C4D-644A-9727-CF25D47AFD78}"/>
              </a:ext>
            </a:extLst>
          </p:cNvPr>
          <p:cNvSpPr txBox="1"/>
          <p:nvPr/>
        </p:nvSpPr>
        <p:spPr>
          <a:xfrm>
            <a:off x="10004476" y="40375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177AFB-D001-3A4A-A759-D93101D55883}"/>
              </a:ext>
            </a:extLst>
          </p:cNvPr>
          <p:cNvSpPr txBox="1"/>
          <p:nvPr/>
        </p:nvSpPr>
        <p:spPr>
          <a:xfrm>
            <a:off x="7676802" y="4485926"/>
            <a:ext cx="342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Tablas de datos </a:t>
            </a:r>
          </a:p>
        </p:txBody>
      </p:sp>
      <p:sp>
        <p:nvSpPr>
          <p:cNvPr id="11" name="Flecha arriba 10">
            <a:extLst>
              <a:ext uri="{FF2B5EF4-FFF2-40B4-BE49-F238E27FC236}">
                <a16:creationId xmlns:a16="http://schemas.microsoft.com/office/drawing/2014/main" id="{E9639774-B431-4D48-874F-F4EFF9F45941}"/>
              </a:ext>
            </a:extLst>
          </p:cNvPr>
          <p:cNvSpPr/>
          <p:nvPr/>
        </p:nvSpPr>
        <p:spPr>
          <a:xfrm rot="10800000">
            <a:off x="9022863" y="4831043"/>
            <a:ext cx="835366" cy="1378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30C16DC-6A5D-284C-A32C-99A12E080F34}"/>
              </a:ext>
            </a:extLst>
          </p:cNvPr>
          <p:cNvSpPr txBox="1"/>
          <p:nvPr/>
        </p:nvSpPr>
        <p:spPr>
          <a:xfrm>
            <a:off x="409887" y="3905803"/>
            <a:ext cx="6029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3.  Realización de una reserva en nuestro hotel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Actualización de los contenidos de las tablas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Ejecución del modelo ARA para establecer precios </a:t>
            </a:r>
            <a:r>
              <a:rPr lang="es-ES" sz="2000" b="1" dirty="0"/>
              <a:t>en función de la ocupación </a:t>
            </a:r>
            <a:r>
              <a:rPr lang="es-ES" sz="2000" dirty="0"/>
              <a:t>del hotel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917311-0DF1-CD4D-BF4F-DEF92FE0643A}"/>
              </a:ext>
            </a:extLst>
          </p:cNvPr>
          <p:cNvSpPr txBox="1"/>
          <p:nvPr/>
        </p:nvSpPr>
        <p:spPr>
          <a:xfrm>
            <a:off x="10043092" y="2923571"/>
            <a:ext cx="1739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Reserva de habitación en tiempo real</a:t>
            </a:r>
          </a:p>
        </p:txBody>
      </p:sp>
      <p:sp>
        <p:nvSpPr>
          <p:cNvPr id="14" name="Flecha arriba 13">
            <a:extLst>
              <a:ext uri="{FF2B5EF4-FFF2-40B4-BE49-F238E27FC236}">
                <a16:creationId xmlns:a16="http://schemas.microsoft.com/office/drawing/2014/main" id="{A433AB71-6B21-BA40-B531-18522951C662}"/>
              </a:ext>
            </a:extLst>
          </p:cNvPr>
          <p:cNvSpPr/>
          <p:nvPr/>
        </p:nvSpPr>
        <p:spPr>
          <a:xfrm rot="10800000">
            <a:off x="9726543" y="2711846"/>
            <a:ext cx="281679" cy="936924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93F267-6020-DA49-AE42-D341C499A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10" y="2280856"/>
            <a:ext cx="1906622" cy="45735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6187F80-61D6-894A-BDDA-76709B7D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327" y="2297909"/>
            <a:ext cx="1459960" cy="4403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5858FB8-E397-9547-B804-BC09EDC00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230" y="2297909"/>
            <a:ext cx="1625742" cy="44030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6484337-CCFA-294E-9A02-42B27E54E27B}"/>
              </a:ext>
            </a:extLst>
          </p:cNvPr>
          <p:cNvSpPr txBox="1"/>
          <p:nvPr/>
        </p:nvSpPr>
        <p:spPr>
          <a:xfrm>
            <a:off x="4379642" y="22808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…</a:t>
            </a:r>
          </a:p>
        </p:txBody>
      </p:sp>
      <p:sp>
        <p:nvSpPr>
          <p:cNvPr id="19" name="Flecha arriba 18">
            <a:extLst>
              <a:ext uri="{FF2B5EF4-FFF2-40B4-BE49-F238E27FC236}">
                <a16:creationId xmlns:a16="http://schemas.microsoft.com/office/drawing/2014/main" id="{B20624A0-6707-BD47-9B5A-BC5FDFE415FA}"/>
              </a:ext>
            </a:extLst>
          </p:cNvPr>
          <p:cNvSpPr/>
          <p:nvPr/>
        </p:nvSpPr>
        <p:spPr>
          <a:xfrm rot="16200000">
            <a:off x="7674158" y="1727540"/>
            <a:ext cx="307421" cy="1507945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01FCD0E-1177-AD4B-9715-2AD91B7761A8}"/>
              </a:ext>
            </a:extLst>
          </p:cNvPr>
          <p:cNvSpPr/>
          <p:nvPr/>
        </p:nvSpPr>
        <p:spPr>
          <a:xfrm>
            <a:off x="802197" y="2021253"/>
            <a:ext cx="5786756" cy="89253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277A60-93A6-F346-8041-7179B0F7CE6A}"/>
              </a:ext>
            </a:extLst>
          </p:cNvPr>
          <p:cNvSpPr txBox="1"/>
          <p:nvPr/>
        </p:nvSpPr>
        <p:spPr>
          <a:xfrm>
            <a:off x="2982727" y="2923571"/>
            <a:ext cx="13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CANAL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F72555A-D784-B14E-BF64-B213C982E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267" y="1282283"/>
            <a:ext cx="1343506" cy="1343506"/>
          </a:xfrm>
          <a:prstGeom prst="rect">
            <a:avLst/>
          </a:prstGeom>
        </p:spPr>
      </p:pic>
      <p:sp>
        <p:nvSpPr>
          <p:cNvPr id="23" name="Flecha arriba 22">
            <a:extLst>
              <a:ext uri="{FF2B5EF4-FFF2-40B4-BE49-F238E27FC236}">
                <a16:creationId xmlns:a16="http://schemas.microsoft.com/office/drawing/2014/main" id="{907EFEE9-4A48-1D43-B5CC-D09ED56857B3}"/>
              </a:ext>
            </a:extLst>
          </p:cNvPr>
          <p:cNvSpPr/>
          <p:nvPr/>
        </p:nvSpPr>
        <p:spPr>
          <a:xfrm>
            <a:off x="9240972" y="2686191"/>
            <a:ext cx="281679" cy="944729"/>
          </a:xfrm>
          <a:prstGeom prst="up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63B4A7-3720-E84E-8546-A9DDCDB5B90F}"/>
              </a:ext>
            </a:extLst>
          </p:cNvPr>
          <p:cNvSpPr txBox="1"/>
          <p:nvPr/>
        </p:nvSpPr>
        <p:spPr>
          <a:xfrm>
            <a:off x="8379963" y="3048279"/>
            <a:ext cx="103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27A8362-E03E-3C4F-898B-2FD36C6ADB61}"/>
              </a:ext>
            </a:extLst>
          </p:cNvPr>
          <p:cNvSpPr txBox="1"/>
          <p:nvPr/>
        </p:nvSpPr>
        <p:spPr>
          <a:xfrm>
            <a:off x="7309950" y="2102462"/>
            <a:ext cx="103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</a:rPr>
              <a:t>Precios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7CD0AF60-A3C4-2248-BCDC-0FB564A14A6A}"/>
              </a:ext>
            </a:extLst>
          </p:cNvPr>
          <p:cNvSpPr txBox="1">
            <a:spLocks/>
          </p:cNvSpPr>
          <p:nvPr/>
        </p:nvSpPr>
        <p:spPr>
          <a:xfrm>
            <a:off x="961193" y="231752"/>
            <a:ext cx="10269613" cy="127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chemeClr val="bg1"/>
                </a:solidFill>
              </a:rPr>
              <a:t>Sistema: modos de ejecución</a:t>
            </a:r>
          </a:p>
        </p:txBody>
      </p:sp>
    </p:spTree>
    <p:extLst>
      <p:ext uri="{BB962C8B-B14F-4D97-AF65-F5344CB8AC3E}">
        <p14:creationId xmlns:p14="http://schemas.microsoft.com/office/powerpoint/2010/main" val="31151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9" grpId="0"/>
      <p:bldP spid="10" grpId="0"/>
      <p:bldP spid="11" grpId="0" animBg="1"/>
      <p:bldP spid="13" grpId="0"/>
      <p:bldP spid="14" grpId="0" animBg="1"/>
      <p:bldP spid="18" grpId="0"/>
      <p:bldP spid="19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/>
              <a:t>1. Introducción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1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6. Prototipo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6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C394A-DDE7-6743-9B00-9F809344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</a:rPr>
              <a:t>Prototipo desarrollado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E0237B-6F88-9242-914E-77A9173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520908" cy="3415622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Modelo de datos diferente -&gt; transformación</a:t>
            </a:r>
          </a:p>
          <a:p>
            <a:r>
              <a:rPr lang="es-ES_tradnl" sz="2000" dirty="0">
                <a:solidFill>
                  <a:schemeClr val="bg1"/>
                </a:solidFill>
              </a:rPr>
              <a:t>Validar que los resultados son coherentes</a:t>
            </a:r>
          </a:p>
          <a:p>
            <a:r>
              <a:rPr lang="es-ES_tradnl" sz="2000" dirty="0">
                <a:solidFill>
                  <a:schemeClr val="bg1"/>
                </a:solidFill>
              </a:rPr>
              <a:t>Estudio del modelo preventivo y proactivo</a:t>
            </a:r>
          </a:p>
          <a:p>
            <a:r>
              <a:rPr lang="es-ES_tradnl" sz="2000" dirty="0">
                <a:solidFill>
                  <a:schemeClr val="bg1"/>
                </a:solidFill>
              </a:rPr>
              <a:t>No se ha utilizado la ocupación y por tanto, tampoco se ha optimizado la función</a:t>
            </a:r>
          </a:p>
          <a:p>
            <a:endParaRPr lang="es-ES_tradnl" sz="20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3AD7F6-FC33-C144-B748-D26B2D82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15492"/>
            <a:ext cx="6250769" cy="42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7. Conclusiones y trabajo futuro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8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C394A-DDE7-6743-9B00-9F809344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9328"/>
            <a:ext cx="4654296" cy="1597315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17E3F95-9B38-A445-981C-6874D57E6001}"/>
              </a:ext>
            </a:extLst>
          </p:cNvPr>
          <p:cNvSpPr txBox="1">
            <a:spLocks/>
          </p:cNvSpPr>
          <p:nvPr/>
        </p:nvSpPr>
        <p:spPr>
          <a:xfrm>
            <a:off x="0" y="4351357"/>
            <a:ext cx="4654296" cy="1597315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dirty="0">
                <a:solidFill>
                  <a:schemeClr val="bg1"/>
                </a:solidFill>
              </a:rPr>
              <a:t>Trabajo futuro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E2142F6-1394-CD47-ADB2-93DDFDFA4264}"/>
              </a:ext>
            </a:extLst>
          </p:cNvPr>
          <p:cNvSpPr txBox="1">
            <a:spLocks/>
          </p:cNvSpPr>
          <p:nvPr/>
        </p:nvSpPr>
        <p:spPr>
          <a:xfrm>
            <a:off x="5098312" y="4351357"/>
            <a:ext cx="7093688" cy="228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Generación de un modelo de estimación de demanda</a:t>
            </a:r>
          </a:p>
          <a:p>
            <a:r>
              <a:rPr lang="es-ES_tradnl" sz="2400" dirty="0"/>
              <a:t>Implementación y validación de la metodología completa</a:t>
            </a:r>
          </a:p>
          <a:p>
            <a:r>
              <a:rPr lang="es-ES_tradnl" sz="2400" dirty="0"/>
              <a:t>Introducción de las cancelaciones en el modelo</a:t>
            </a:r>
            <a:endParaRPr lang="es-ES_tradnl" sz="32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63E7CCD-B925-704A-8E1C-C9E4E7298C2E}"/>
              </a:ext>
            </a:extLst>
          </p:cNvPr>
          <p:cNvCxnSpPr>
            <a:cxnSpLocks/>
          </p:cNvCxnSpPr>
          <p:nvPr/>
        </p:nvCxnSpPr>
        <p:spPr>
          <a:xfrm>
            <a:off x="435935" y="3444949"/>
            <a:ext cx="364696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043F4E86-BE23-3F48-918A-7FC3D9B28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312" y="439051"/>
            <a:ext cx="6501809" cy="3311682"/>
          </a:xfrm>
        </p:spPr>
        <p:txBody>
          <a:bodyPr>
            <a:normAutofit/>
          </a:bodyPr>
          <a:lstStyle/>
          <a:p>
            <a:r>
              <a:rPr lang="es-ES_tradnl" sz="2400" dirty="0"/>
              <a:t>Adaptación de ARA para un nuevo escenario</a:t>
            </a:r>
          </a:p>
          <a:p>
            <a:r>
              <a:rPr lang="es-ES_tradnl" sz="2400" dirty="0"/>
              <a:t>Planteamiento de una metodología de optimización</a:t>
            </a:r>
          </a:p>
          <a:p>
            <a:r>
              <a:rPr lang="es-ES_tradnl" sz="2400" dirty="0"/>
              <a:t>Aplicable a diversos escenarios y muy </a:t>
            </a:r>
            <a:r>
              <a:rPr lang="es-ES_tradnl" sz="2400" dirty="0" err="1"/>
              <a:t>customizable</a:t>
            </a:r>
            <a:endParaRPr lang="es-ES_tradnl" sz="2400" dirty="0"/>
          </a:p>
          <a:p>
            <a:r>
              <a:rPr lang="es-ES_tradnl" sz="2400" dirty="0"/>
              <a:t>Desarrollo de un prototipo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3046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21AFD3-94EE-5F4A-AE18-DEA41AAA5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rgbClr val="FFFFFF"/>
                </a:solidFill>
              </a:rPr>
              <a:t>¡Gracias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248450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67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95B47-A502-1A4D-B1E7-02B8D8B7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Explicación de la expresión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E91D6C-E30C-6245-AD1E-D508E7F9B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46" y="2043929"/>
            <a:ext cx="7569744" cy="1381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B64882-9D89-F14C-A27D-1BD381A90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4715" y="4724683"/>
                <a:ext cx="9022081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8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s-E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s-E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lang="es-E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 </m:t>
                                      </m:r>
                                      <m:sSub>
                                        <m:sSubPr>
                                          <m:ctrlPr>
                                            <a:rPr lang="es-E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s-E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 ∈ </m:t>
                                              </m:r>
                                              <m:d>
                                                <m:dPr>
                                                  <m:begChr m:val="{"/>
                                                  <m:endChr m:val="}"/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0,1</m:t>
                                                  </m:r>
                                                </m:e>
                                              </m:d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s-ES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s-E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8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s-E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func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s-E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latin typeface="Cambria Math" panose="02040503050406030204" pitchFamily="18" charset="0"/>
                                        </a:rPr>
                                        <m:t>𝑛𝑜𝑚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B64882-9D89-F14C-A27D-1BD381A90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4715" y="4724683"/>
                <a:ext cx="9022081" cy="1292090"/>
              </a:xfrm>
              <a:blipFill>
                <a:blip r:embed="rId3"/>
                <a:stretch>
                  <a:fillRect t="-69608" b="-647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69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479CB-5FD8-6242-BB18-B225B0FB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876E3-981F-C347-9D44-99F88F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Proyecto financiado por </a:t>
            </a:r>
            <a:r>
              <a:rPr lang="es-ES" sz="2000" i="1" dirty="0">
                <a:solidFill>
                  <a:schemeClr val="bg1"/>
                </a:solidFill>
              </a:rPr>
              <a:t>Centro </a:t>
            </a:r>
            <a:r>
              <a:rPr lang="es-ES" sz="2000" i="1" dirty="0" err="1">
                <a:solidFill>
                  <a:schemeClr val="bg1"/>
                </a:solidFill>
              </a:rPr>
              <a:t>Tecnológico</a:t>
            </a:r>
            <a:r>
              <a:rPr lang="es-ES" sz="2000" i="1" dirty="0">
                <a:solidFill>
                  <a:schemeClr val="bg1"/>
                </a:solidFill>
              </a:rPr>
              <a:t> Mixto </a:t>
            </a:r>
            <a:r>
              <a:rPr lang="es-ES" sz="2000" i="1" dirty="0" err="1">
                <a:solidFill>
                  <a:schemeClr val="bg1"/>
                </a:solidFill>
              </a:rPr>
              <a:t>AI.nnovation</a:t>
            </a:r>
            <a:r>
              <a:rPr lang="es-ES" sz="2000" i="1" dirty="0">
                <a:solidFill>
                  <a:schemeClr val="bg1"/>
                </a:solidFill>
              </a:rPr>
              <a:t> </a:t>
            </a:r>
            <a:r>
              <a:rPr lang="es-ES" sz="2000" i="1" dirty="0" err="1">
                <a:solidFill>
                  <a:schemeClr val="bg1"/>
                </a:solidFill>
              </a:rPr>
              <a:t>Space</a:t>
            </a:r>
            <a:r>
              <a:rPr lang="es-ES" sz="2000" i="1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(UPM - </a:t>
            </a:r>
            <a:r>
              <a:rPr lang="es-ES" sz="2000" dirty="0" err="1">
                <a:solidFill>
                  <a:schemeClr val="bg1"/>
                </a:solidFill>
              </a:rPr>
              <a:t>Accenture</a:t>
            </a:r>
            <a:r>
              <a:rPr lang="es-ES" sz="2000" dirty="0">
                <a:solidFill>
                  <a:schemeClr val="bg1"/>
                </a:solidFill>
              </a:rPr>
              <a:t>)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AD8D8A-5C4C-9F4C-A52F-60FA4F10C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2" b="17284"/>
          <a:stretch/>
        </p:blipFill>
        <p:spPr>
          <a:xfrm>
            <a:off x="5297763" y="2152200"/>
            <a:ext cx="6250769" cy="23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9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D2E30D-C465-8D45-805F-A53E952B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Descripción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7A5D0-D743-B840-A962-B5B46AE1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s-ES" sz="2000" dirty="0" err="1">
                <a:solidFill>
                  <a:schemeClr val="bg1"/>
                </a:solidFill>
              </a:rPr>
              <a:t>Recomendador</a:t>
            </a:r>
            <a:r>
              <a:rPr lang="es-ES" sz="2000" dirty="0">
                <a:solidFill>
                  <a:schemeClr val="bg1"/>
                </a:solidFill>
              </a:rPr>
              <a:t> dinámico de precios </a:t>
            </a:r>
          </a:p>
          <a:p>
            <a:r>
              <a:rPr lang="es-ES" sz="2000" i="1" dirty="0" err="1">
                <a:solidFill>
                  <a:schemeClr val="bg1"/>
                </a:solidFill>
              </a:rPr>
              <a:t>Revenue</a:t>
            </a:r>
            <a:r>
              <a:rPr lang="es-ES" sz="2000" i="1" dirty="0">
                <a:solidFill>
                  <a:schemeClr val="bg1"/>
                </a:solidFill>
              </a:rPr>
              <a:t> Management (RM)</a:t>
            </a:r>
          </a:p>
          <a:p>
            <a:r>
              <a:rPr lang="es-ES" sz="2000" dirty="0">
                <a:solidFill>
                  <a:schemeClr val="bg1"/>
                </a:solidFill>
              </a:rPr>
              <a:t>Aplicación en el sector hotelero</a:t>
            </a:r>
          </a:p>
          <a:p>
            <a:r>
              <a:rPr lang="es-ES" sz="2000" dirty="0">
                <a:solidFill>
                  <a:schemeClr val="bg1"/>
                </a:solidFill>
              </a:rPr>
              <a:t>Stock limitado</a:t>
            </a:r>
          </a:p>
          <a:p>
            <a:r>
              <a:rPr lang="es-ES" sz="2000" dirty="0">
                <a:solidFill>
                  <a:schemeClr val="bg1"/>
                </a:solidFill>
              </a:rPr>
              <a:t>Segmentación de clientes</a:t>
            </a:r>
          </a:p>
          <a:p>
            <a:r>
              <a:rPr lang="es-ES" sz="2000" dirty="0">
                <a:solidFill>
                  <a:schemeClr val="bg1"/>
                </a:solidFill>
              </a:rPr>
              <a:t>Horizonte de análisis</a:t>
            </a:r>
          </a:p>
          <a:p>
            <a:r>
              <a:rPr lang="es-ES" sz="2000" dirty="0">
                <a:solidFill>
                  <a:schemeClr val="bg1"/>
                </a:solidFill>
              </a:rPr>
              <a:t>Competencia</a:t>
            </a:r>
          </a:p>
          <a:p>
            <a:endParaRPr lang="es-ES" sz="2000" i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75F4DD-9B4E-F249-AB29-D83B55B7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747" y="643467"/>
            <a:ext cx="620080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8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F3F48896-F5EE-C34C-8F84-D268F91447CC}"/>
              </a:ext>
            </a:extLst>
          </p:cNvPr>
          <p:cNvSpPr/>
          <p:nvPr/>
        </p:nvSpPr>
        <p:spPr>
          <a:xfrm>
            <a:off x="2442411" y="91239"/>
            <a:ext cx="7146757" cy="505827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C7B26A-3F30-E746-95AF-627AFB4861CE}"/>
              </a:ext>
            </a:extLst>
          </p:cNvPr>
          <p:cNvSpPr txBox="1"/>
          <p:nvPr/>
        </p:nvSpPr>
        <p:spPr>
          <a:xfrm>
            <a:off x="3154390" y="2291340"/>
            <a:ext cx="5971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i="1" dirty="0">
                <a:solidFill>
                  <a:schemeClr val="bg1"/>
                </a:solidFill>
              </a:rPr>
              <a:t>“es determinante y crítica para la rentabilidad, . . .  las decisiones sobre los precios suelen estar mal administradas (o incluso no gestionadas)”. 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D670EB4-AFA4-4A40-ABF8-2614FF7F7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87841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La gestión de beneficios…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C8F34E-EDA7-8443-B884-3CAC5F554636}"/>
              </a:ext>
            </a:extLst>
          </p:cNvPr>
          <p:cNvSpPr txBox="1"/>
          <p:nvPr/>
        </p:nvSpPr>
        <p:spPr>
          <a:xfrm>
            <a:off x="1714498" y="5750168"/>
            <a:ext cx="876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Phillips, R. L. (2005). </a:t>
            </a:r>
            <a:r>
              <a:rPr lang="es-ES" i="1" dirty="0" err="1"/>
              <a:t>Pricing</a:t>
            </a:r>
            <a:r>
              <a:rPr lang="es-ES" i="1" dirty="0"/>
              <a:t> and </a:t>
            </a:r>
            <a:r>
              <a:rPr lang="es-ES" i="1" dirty="0" err="1"/>
              <a:t>revenue</a:t>
            </a:r>
            <a:r>
              <a:rPr lang="es-ES" i="1" dirty="0"/>
              <a:t> </a:t>
            </a:r>
            <a:r>
              <a:rPr lang="es-ES" i="1" dirty="0" err="1"/>
              <a:t>optimization</a:t>
            </a:r>
            <a:r>
              <a:rPr lang="es-ES" i="1" dirty="0"/>
              <a:t>. Stanford: Stanford </a:t>
            </a:r>
            <a:r>
              <a:rPr lang="es-ES" i="1" dirty="0" err="1"/>
              <a:t>University</a:t>
            </a:r>
            <a:r>
              <a:rPr lang="es-ES" i="1" dirty="0"/>
              <a:t> </a:t>
            </a:r>
            <a:r>
              <a:rPr lang="es-ES" i="1" dirty="0" err="1"/>
              <a:t>Press</a:t>
            </a:r>
            <a:r>
              <a:rPr lang="es-ES" i="1" dirty="0"/>
              <a:t>. </a:t>
            </a:r>
            <a:endParaRPr lang="es-ES" i="1" dirty="0">
              <a:effectLst/>
            </a:endParaRPr>
          </a:p>
          <a:p>
            <a:endParaRPr lang="es-ES" i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0C4FDB8-5870-D543-A907-4535ECF80D9C}"/>
              </a:ext>
            </a:extLst>
          </p:cNvPr>
          <p:cNvCxnSpPr>
            <a:cxnSpLocks/>
          </p:cNvCxnSpPr>
          <p:nvPr/>
        </p:nvCxnSpPr>
        <p:spPr>
          <a:xfrm>
            <a:off x="4242391" y="1275907"/>
            <a:ext cx="379582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4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2. Objetivos del proyecto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7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DF21B-24E6-0E43-A288-27A0507F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Objetivos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04D700F-0E8D-44FF-BBA4-26E2903201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7818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08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AE74B-1BC8-B046-89A4-6FDB809C5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3. Estado del arte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60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1102</Words>
  <Application>Microsoft Macintosh PowerPoint</Application>
  <PresentationFormat>Panorámica</PresentationFormat>
  <Paragraphs>245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Tema de Office</vt:lpstr>
      <vt:lpstr>Modelo dinámico de predicción y ajuste de los precios de las habitaciones de hoteles </vt:lpstr>
      <vt:lpstr>Esquema de la presentación</vt:lpstr>
      <vt:lpstr>1. Introducción</vt:lpstr>
      <vt:lpstr>Introducción</vt:lpstr>
      <vt:lpstr>Descripción del problema</vt:lpstr>
      <vt:lpstr>La gestión de beneficios…</vt:lpstr>
      <vt:lpstr>2. Objetivos del proyecto</vt:lpstr>
      <vt:lpstr>Objetivos</vt:lpstr>
      <vt:lpstr>3. Estado del arte</vt:lpstr>
      <vt:lpstr>Estado del arte</vt:lpstr>
      <vt:lpstr>Proceso de RM a desarrollar</vt:lpstr>
      <vt:lpstr>4. Metodología</vt:lpstr>
      <vt:lpstr>Evolución de la metodología</vt:lpstr>
      <vt:lpstr>Modelo ARA</vt:lpstr>
      <vt:lpstr>Modelo ARA: Problema de Daphne y Apollo</vt:lpstr>
      <vt:lpstr>Modelo ARA: adaptación a la industria hotelera</vt:lpstr>
      <vt:lpstr>Modelo estimador de demanda </vt:lpstr>
      <vt:lpstr>Modelo de regresión</vt:lpstr>
      <vt:lpstr>Modelo basado en la ocupación</vt:lpstr>
      <vt:lpstr>Modelo basado en la ocupación: expresión</vt:lpstr>
      <vt:lpstr>Optimización de la ecuación</vt:lpstr>
      <vt:lpstr>5. Sistema</vt:lpstr>
      <vt:lpstr>Sistema: esquema general</vt:lpstr>
      <vt:lpstr>Presentación de PowerPoint</vt:lpstr>
      <vt:lpstr>Sistema: división de las tablas</vt:lpstr>
      <vt:lpstr>Sistema: tablas auxiliares</vt:lpstr>
      <vt:lpstr>Presentación de PowerPoint</vt:lpstr>
      <vt:lpstr>Presentación de PowerPoint</vt:lpstr>
      <vt:lpstr>Presentación de PowerPoint</vt:lpstr>
      <vt:lpstr>6. Prototipo</vt:lpstr>
      <vt:lpstr>Prototipo desarrollado</vt:lpstr>
      <vt:lpstr>7. Conclusiones y trabajo futuro</vt:lpstr>
      <vt:lpstr>Conclusiones</vt:lpstr>
      <vt:lpstr>¡Gracias por su atención!</vt:lpstr>
      <vt:lpstr>Explicación de la expresión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dinámico de predicción y ajuste de los precios de las habitaciones de hoteles </dc:title>
  <dc:creator>ANDRES HERRANZ GONZALEZ</dc:creator>
  <cp:lastModifiedBy>ANDRES HERRANZ GONZALEZ</cp:lastModifiedBy>
  <cp:revision>2</cp:revision>
  <dcterms:created xsi:type="dcterms:W3CDTF">2019-07-15T22:42:00Z</dcterms:created>
  <dcterms:modified xsi:type="dcterms:W3CDTF">2019-07-15T22:43:12Z</dcterms:modified>
</cp:coreProperties>
</file>